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14"/>
  </p:notesMasterIdLst>
  <p:sldIdLst>
    <p:sldId id="256" r:id="rId5"/>
    <p:sldId id="2147375037" r:id="rId6"/>
    <p:sldId id="2147375035" r:id="rId7"/>
    <p:sldId id="2147375040" r:id="rId8"/>
    <p:sldId id="2147375043" r:id="rId9"/>
    <p:sldId id="2147375042" r:id="rId10"/>
    <p:sldId id="2147375045" r:id="rId11"/>
    <p:sldId id="2147375036" r:id="rId12"/>
    <p:sldId id="2147375044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A60E3A1-4A6E-4C03-9820-6C45F04D0B56}">
          <p14:sldIdLst>
            <p14:sldId id="256"/>
            <p14:sldId id="2147375037"/>
            <p14:sldId id="2147375035"/>
            <p14:sldId id="2147375040"/>
            <p14:sldId id="2147375043"/>
            <p14:sldId id="2147375042"/>
          </p14:sldIdLst>
        </p14:section>
        <p14:section name="Backup" id="{BE50EA44-C2A5-4E0F-95FE-8B47FD302209}">
          <p14:sldIdLst>
            <p14:sldId id="2147375045"/>
            <p14:sldId id="2147375036"/>
            <p14:sldId id="21473750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3BE"/>
    <a:srgbClr val="FF66FF"/>
    <a:srgbClr val="FFFF00"/>
    <a:srgbClr val="FFCCCC"/>
    <a:srgbClr val="FF9999"/>
    <a:srgbClr val="FF0000"/>
    <a:srgbClr val="66CCFF"/>
    <a:srgbClr val="B3A9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FBEE5-BF64-4091-8890-4A4E95E9CC3D}" v="599" dt="2023-12-06T23:20:56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62" autoAdjust="0"/>
  </p:normalViewPr>
  <p:slideViewPr>
    <p:cSldViewPr snapToGrid="0">
      <p:cViewPr>
        <p:scale>
          <a:sx n="101" d="100"/>
          <a:sy n="101" d="100"/>
        </p:scale>
        <p:origin x="5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que, Kurt (LT)" userId="101d425e-7b67-438f-8588-88e46245ddde" providerId="ADAL" clId="{C59FBEE5-BF64-4091-8890-4A4E95E9CC3D}"/>
    <pc:docChg chg="undo custSel addSld delSld modSld sldOrd modMainMaster addSection modSection modNotesMaster">
      <pc:chgData name="Pasque, Kurt (LT)" userId="101d425e-7b67-438f-8588-88e46245ddde" providerId="ADAL" clId="{C59FBEE5-BF64-4091-8890-4A4E95E9CC3D}" dt="2023-12-06T23:21:04.090" v="7303" actId="1076"/>
      <pc:docMkLst>
        <pc:docMk/>
      </pc:docMkLst>
      <pc:sldChg chg="delSp modSp mod">
        <pc:chgData name="Pasque, Kurt (LT)" userId="101d425e-7b67-438f-8588-88e46245ddde" providerId="ADAL" clId="{C59FBEE5-BF64-4091-8890-4A4E95E9CC3D}" dt="2023-12-06T20:31:34.109" v="6983" actId="20577"/>
        <pc:sldMkLst>
          <pc:docMk/>
          <pc:sldMk cId="2975709926" sldId="256"/>
        </pc:sldMkLst>
        <pc:spChg chg="mod">
          <ac:chgData name="Pasque, Kurt (LT)" userId="101d425e-7b67-438f-8588-88e46245ddde" providerId="ADAL" clId="{C59FBEE5-BF64-4091-8890-4A4E95E9CC3D}" dt="2023-12-05T17:07:41.030" v="1" actId="20577"/>
          <ac:spMkLst>
            <pc:docMk/>
            <pc:sldMk cId="2975709926" sldId="256"/>
            <ac:spMk id="2" creationId="{896A5E13-D608-D509-CDEA-AA2CB7C9EE59}"/>
          </ac:spMkLst>
        </pc:spChg>
        <pc:spChg chg="del mod">
          <ac:chgData name="Pasque, Kurt (LT)" userId="101d425e-7b67-438f-8588-88e46245ddde" providerId="ADAL" clId="{C59FBEE5-BF64-4091-8890-4A4E95E9CC3D}" dt="2023-12-06T07:12:57.156" v="6536" actId="478"/>
          <ac:spMkLst>
            <pc:docMk/>
            <pc:sldMk cId="2975709926" sldId="256"/>
            <ac:spMk id="5" creationId="{F760CE93-3B18-EAEA-B575-49FA40E02D0B}"/>
          </ac:spMkLst>
        </pc:spChg>
        <pc:spChg chg="mod">
          <ac:chgData name="Pasque, Kurt (LT)" userId="101d425e-7b67-438f-8588-88e46245ddde" providerId="ADAL" clId="{C59FBEE5-BF64-4091-8890-4A4E95E9CC3D}" dt="2023-12-06T20:31:34.109" v="6983" actId="20577"/>
          <ac:spMkLst>
            <pc:docMk/>
            <pc:sldMk cId="2975709926" sldId="256"/>
            <ac:spMk id="6" creationId="{C3C26251-549B-6D74-3B08-25C238F80EB2}"/>
          </ac:spMkLst>
        </pc:spChg>
      </pc:sldChg>
      <pc:sldChg chg="modSp del">
        <pc:chgData name="Pasque, Kurt (LT)" userId="101d425e-7b67-438f-8588-88e46245ddde" providerId="ADAL" clId="{C59FBEE5-BF64-4091-8890-4A4E95E9CC3D}" dt="2023-12-06T07:31:07.436" v="6883" actId="47"/>
        <pc:sldMkLst>
          <pc:docMk/>
          <pc:sldMk cId="462851389" sldId="2147375033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462851389" sldId="2147375033"/>
            <ac:spMk id="22" creationId="{927CB925-FA77-45CE-3049-C4790B2A5FF3}"/>
          </ac:spMkLst>
        </pc:sp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462851389" sldId="2147375033"/>
            <ac:picMk id="24" creationId="{112FAC51-36BB-0759-D9AD-BBAE230FDFF0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462851389" sldId="2147375033"/>
            <ac:picMk id="26" creationId="{27299FC1-1EF0-EF23-8495-3221BEFD50F7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462851389" sldId="2147375033"/>
            <ac:picMk id="27" creationId="{6D34BAFF-3BCD-B635-673F-E2E4456BEE27}"/>
          </ac:picMkLst>
        </pc:picChg>
      </pc:sldChg>
      <pc:sldChg chg="modSp del mod">
        <pc:chgData name="Pasque, Kurt (LT)" userId="101d425e-7b67-438f-8588-88e46245ddde" providerId="ADAL" clId="{C59FBEE5-BF64-4091-8890-4A4E95E9CC3D}" dt="2023-12-05T19:57:35.929" v="643" actId="47"/>
        <pc:sldMkLst>
          <pc:docMk/>
          <pc:sldMk cId="1234526723" sldId="2147375034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2" creationId="{288798F2-AE1E-5B15-1F97-4AB2408D57DC}"/>
          </ac:spMkLst>
        </pc:spChg>
        <pc:spChg chg="mod">
          <ac:chgData name="Pasque, Kurt (LT)" userId="101d425e-7b67-438f-8588-88e46245ddde" providerId="ADAL" clId="{C59FBEE5-BF64-4091-8890-4A4E95E9CC3D}" dt="2023-12-05T19:57:16.206" v="640" actId="20577"/>
          <ac:spMkLst>
            <pc:docMk/>
            <pc:sldMk cId="1234526723" sldId="2147375034"/>
            <ac:spMk id="3" creationId="{CEC29A58-4C90-9891-46A9-076A2EB09898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4" creationId="{AC959230-8AAC-7131-BD31-2F7E04ECF797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5" creationId="{AD31FF27-F264-7F4B-D9F5-1DCF18A76D0E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6" creationId="{1A73F478-D331-4F7A-B684-648466E629DF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8" creationId="{7B3B0BF5-6AF6-C829-0B95-C7541F19AC11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9" creationId="{0DE8CD67-0E5C-0075-4186-40DA7672DCDB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10" creationId="{5AA3FDF4-2A36-6553-44C3-728807078168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11" creationId="{762188B9-3A06-F3D9-5AEC-E4AA83AAC0B3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13" creationId="{01B6C6E7-6258-9046-B5B3-3D9B0D1E5ABC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234526723" sldId="2147375034"/>
            <ac:spMk id="14" creationId="{C1B11592-EC4A-8F97-F8DC-94CF79E6D22F}"/>
          </ac:spMkLst>
        </pc:sp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234526723" sldId="2147375034"/>
            <ac:picMk id="7" creationId="{0087AEEA-C926-D381-6A1D-FF6433F35834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234526723" sldId="2147375034"/>
            <ac:picMk id="12" creationId="{DE87C83E-FB75-A820-D346-FBBC10A23730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234526723" sldId="2147375034"/>
            <ac:picMk id="19" creationId="{6A028AF8-36E9-040E-B41B-273529487E83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234526723" sldId="2147375034"/>
            <ac:picMk id="21" creationId="{54095D4B-D2D2-974B-366A-BEB406F15252}"/>
          </ac:picMkLst>
        </pc:picChg>
        <pc:cxnChg chg="mod">
          <ac:chgData name="Pasque, Kurt (LT)" userId="101d425e-7b67-438f-8588-88e46245ddde" providerId="ADAL" clId="{C59FBEE5-BF64-4091-8890-4A4E95E9CC3D}" dt="2023-12-05T17:10:16.880" v="32"/>
          <ac:cxnSpMkLst>
            <pc:docMk/>
            <pc:sldMk cId="1234526723" sldId="2147375034"/>
            <ac:cxnSpMk id="16" creationId="{2D869686-54FD-1890-0A91-BB67694CD516}"/>
          </ac:cxnSpMkLst>
        </pc:cxnChg>
      </pc:sldChg>
      <pc:sldChg chg="addSp delSp modSp mod delAnim modAnim modNotesTx">
        <pc:chgData name="Pasque, Kurt (LT)" userId="101d425e-7b67-438f-8588-88e46245ddde" providerId="ADAL" clId="{C59FBEE5-BF64-4091-8890-4A4E95E9CC3D}" dt="2023-12-06T23:21:04.090" v="7303" actId="1076"/>
        <pc:sldMkLst>
          <pc:docMk/>
          <pc:sldMk cId="104805118" sldId="2147375035"/>
        </pc:sldMkLst>
        <pc:spChg chg="mod">
          <ac:chgData name="Pasque, Kurt (LT)" userId="101d425e-7b67-438f-8588-88e46245ddde" providerId="ADAL" clId="{C59FBEE5-BF64-4091-8890-4A4E95E9CC3D}" dt="2023-12-06T07:27:44.318" v="6882" actId="20577"/>
          <ac:spMkLst>
            <pc:docMk/>
            <pc:sldMk cId="104805118" sldId="2147375035"/>
            <ac:spMk id="2" creationId="{49D0BFA9-A74F-D605-3B8D-4B96E0883630}"/>
          </ac:spMkLst>
        </pc:spChg>
        <pc:spChg chg="add mod">
          <ac:chgData name="Pasque, Kurt (LT)" userId="101d425e-7b67-438f-8588-88e46245ddde" providerId="ADAL" clId="{C59FBEE5-BF64-4091-8890-4A4E95E9CC3D}" dt="2023-12-06T22:21:04.212" v="7206" actId="207"/>
          <ac:spMkLst>
            <pc:docMk/>
            <pc:sldMk cId="104805118" sldId="2147375035"/>
            <ac:spMk id="3" creationId="{C7FC7A4E-B5FB-BAC7-5DC1-020D0C71F768}"/>
          </ac:spMkLst>
        </pc:spChg>
        <pc:spChg chg="del mod">
          <ac:chgData name="Pasque, Kurt (LT)" userId="101d425e-7b67-438f-8588-88e46245ddde" providerId="ADAL" clId="{C59FBEE5-BF64-4091-8890-4A4E95E9CC3D}" dt="2023-12-05T17:22:56.639" v="204" actId="478"/>
          <ac:spMkLst>
            <pc:docMk/>
            <pc:sldMk cId="104805118" sldId="2147375035"/>
            <ac:spMk id="3" creationId="{CEC94498-0064-A042-876E-529D167ECCE7}"/>
          </ac:spMkLst>
        </pc:spChg>
        <pc:spChg chg="add mod">
          <ac:chgData name="Pasque, Kurt (LT)" userId="101d425e-7b67-438f-8588-88e46245ddde" providerId="ADAL" clId="{C59FBEE5-BF64-4091-8890-4A4E95E9CC3D}" dt="2023-12-06T22:21:21.337" v="7211" actId="14100"/>
          <ac:spMkLst>
            <pc:docMk/>
            <pc:sldMk cId="104805118" sldId="2147375035"/>
            <ac:spMk id="4" creationId="{17377FFC-FB59-32D6-C579-5D106F523367}"/>
          </ac:spMkLst>
        </pc:spChg>
        <pc:spChg chg="add del mod">
          <ac:chgData name="Pasque, Kurt (LT)" userId="101d425e-7b67-438f-8588-88e46245ddde" providerId="ADAL" clId="{C59FBEE5-BF64-4091-8890-4A4E95E9CC3D}" dt="2023-12-05T17:32:41.373" v="215"/>
          <ac:spMkLst>
            <pc:docMk/>
            <pc:sldMk cId="104805118" sldId="2147375035"/>
            <ac:spMk id="4" creationId="{BFD97BFB-EC9A-5EF1-5AC6-9DC2D2EECEBB}"/>
          </ac:spMkLst>
        </pc:spChg>
        <pc:spChg chg="add mod">
          <ac:chgData name="Pasque, Kurt (LT)" userId="101d425e-7b67-438f-8588-88e46245ddde" providerId="ADAL" clId="{C59FBEE5-BF64-4091-8890-4A4E95E9CC3D}" dt="2023-12-06T22:23:08.169" v="7230" actId="207"/>
          <ac:spMkLst>
            <pc:docMk/>
            <pc:sldMk cId="104805118" sldId="2147375035"/>
            <ac:spMk id="5" creationId="{831BBCA7-5D37-54BE-A727-A3DAFA300C26}"/>
          </ac:spMkLst>
        </pc:spChg>
        <pc:spChg chg="add del mod">
          <ac:chgData name="Pasque, Kurt (LT)" userId="101d425e-7b67-438f-8588-88e46245ddde" providerId="ADAL" clId="{C59FBEE5-BF64-4091-8890-4A4E95E9CC3D}" dt="2023-12-06T22:23:18.594" v="7231" actId="478"/>
          <ac:spMkLst>
            <pc:docMk/>
            <pc:sldMk cId="104805118" sldId="2147375035"/>
            <ac:spMk id="6" creationId="{B01B6153-CB3F-1540-26EC-84C59340A489}"/>
          </ac:spMkLst>
        </pc:spChg>
        <pc:spChg chg="add del mod">
          <ac:chgData name="Pasque, Kurt (LT)" userId="101d425e-7b67-438f-8588-88e46245ddde" providerId="ADAL" clId="{C59FBEE5-BF64-4091-8890-4A4E95E9CC3D}" dt="2023-12-05T17:33:04.909" v="221" actId="22"/>
          <ac:spMkLst>
            <pc:docMk/>
            <pc:sldMk cId="104805118" sldId="2147375035"/>
            <ac:spMk id="9" creationId="{2470590E-1920-489D-2002-493D3F7E97B5}"/>
          </ac:spMkLst>
        </pc:spChg>
        <pc:spChg chg="add mod">
          <ac:chgData name="Pasque, Kurt (LT)" userId="101d425e-7b67-438f-8588-88e46245ddde" providerId="ADAL" clId="{C59FBEE5-BF64-4091-8890-4A4E95E9CC3D}" dt="2023-12-06T22:21:57.937" v="7220" actId="207"/>
          <ac:spMkLst>
            <pc:docMk/>
            <pc:sldMk cId="104805118" sldId="2147375035"/>
            <ac:spMk id="12" creationId="{AE41E480-77DE-2E88-199B-CF4D496C2DA3}"/>
          </ac:spMkLst>
        </pc:spChg>
        <pc:spChg chg="add mod">
          <ac:chgData name="Pasque, Kurt (LT)" userId="101d425e-7b67-438f-8588-88e46245ddde" providerId="ADAL" clId="{C59FBEE5-BF64-4091-8890-4A4E95E9CC3D}" dt="2023-12-06T22:22:18.517" v="7226" actId="1076"/>
          <ac:spMkLst>
            <pc:docMk/>
            <pc:sldMk cId="104805118" sldId="2147375035"/>
            <ac:spMk id="13" creationId="{239D8AAD-BEC2-9298-D0C8-AF3B08AE8C39}"/>
          </ac:spMkLst>
        </pc:spChg>
        <pc:spChg chg="add mod">
          <ac:chgData name="Pasque, Kurt (LT)" userId="101d425e-7b67-438f-8588-88e46245ddde" providerId="ADAL" clId="{C59FBEE5-BF64-4091-8890-4A4E95E9CC3D}" dt="2023-12-06T22:23:24.887" v="7234" actId="1076"/>
          <ac:spMkLst>
            <pc:docMk/>
            <pc:sldMk cId="104805118" sldId="2147375035"/>
            <ac:spMk id="16" creationId="{F6AFE38E-3BAC-F24B-5433-28DB32473D91}"/>
          </ac:spMkLst>
        </pc:spChg>
        <pc:spChg chg="add del mod">
          <ac:chgData name="Pasque, Kurt (LT)" userId="101d425e-7b67-438f-8588-88e46245ddde" providerId="ADAL" clId="{C59FBEE5-BF64-4091-8890-4A4E95E9CC3D}" dt="2023-12-05T17:50:11.535" v="279" actId="478"/>
          <ac:spMkLst>
            <pc:docMk/>
            <pc:sldMk cId="104805118" sldId="2147375035"/>
            <ac:spMk id="18" creationId="{A868FEC7-5A6F-6561-1ABE-8895D218BC65}"/>
          </ac:spMkLst>
        </pc:spChg>
        <pc:spChg chg="add mod">
          <ac:chgData name="Pasque, Kurt (LT)" userId="101d425e-7b67-438f-8588-88e46245ddde" providerId="ADAL" clId="{C59FBEE5-BF64-4091-8890-4A4E95E9CC3D}" dt="2023-12-06T23:20:48.504" v="7295" actId="1076"/>
          <ac:spMkLst>
            <pc:docMk/>
            <pc:sldMk cId="104805118" sldId="2147375035"/>
            <ac:spMk id="24" creationId="{48729522-A86A-6608-76F6-5C53C9934C5A}"/>
          </ac:spMkLst>
        </pc:spChg>
        <pc:spChg chg="add del mod">
          <ac:chgData name="Pasque, Kurt (LT)" userId="101d425e-7b67-438f-8588-88e46245ddde" providerId="ADAL" clId="{C59FBEE5-BF64-4091-8890-4A4E95E9CC3D}" dt="2023-12-05T17:51:27.976" v="341" actId="478"/>
          <ac:spMkLst>
            <pc:docMk/>
            <pc:sldMk cId="104805118" sldId="2147375035"/>
            <ac:spMk id="25" creationId="{6C7B5E42-0FF2-2086-5BE8-9D5C36EA9858}"/>
          </ac:spMkLst>
        </pc:spChg>
        <pc:spChg chg="add mod">
          <ac:chgData name="Pasque, Kurt (LT)" userId="101d425e-7b67-438f-8588-88e46245ddde" providerId="ADAL" clId="{C59FBEE5-BF64-4091-8890-4A4E95E9CC3D}" dt="2023-12-06T23:21:04.090" v="7303" actId="1076"/>
          <ac:spMkLst>
            <pc:docMk/>
            <pc:sldMk cId="104805118" sldId="2147375035"/>
            <ac:spMk id="26" creationId="{92FBB9C9-70E3-327B-A251-CDC9C4AD9982}"/>
          </ac:spMkLst>
        </pc:spChg>
        <pc:picChg chg="del mod">
          <ac:chgData name="Pasque, Kurt (LT)" userId="101d425e-7b67-438f-8588-88e46245ddde" providerId="ADAL" clId="{C59FBEE5-BF64-4091-8890-4A4E95E9CC3D}" dt="2023-12-05T17:22:54.694" v="203" actId="478"/>
          <ac:picMkLst>
            <pc:docMk/>
            <pc:sldMk cId="104805118" sldId="2147375035"/>
            <ac:picMk id="5" creationId="{EF64D8E2-6C6D-1215-9F83-D259B78FB6BA}"/>
          </ac:picMkLst>
        </pc:picChg>
        <pc:picChg chg="add del mod">
          <ac:chgData name="Pasque, Kurt (LT)" userId="101d425e-7b67-438f-8588-88e46245ddde" providerId="ADAL" clId="{C59FBEE5-BF64-4091-8890-4A4E95E9CC3D}" dt="2023-12-05T17:33:13.964" v="225" actId="478"/>
          <ac:picMkLst>
            <pc:docMk/>
            <pc:sldMk cId="104805118" sldId="2147375035"/>
            <ac:picMk id="7" creationId="{0155ACE6-4C8F-BF13-5980-AB71646624FF}"/>
          </ac:picMkLst>
        </pc:picChg>
        <pc:picChg chg="add del">
          <ac:chgData name="Pasque, Kurt (LT)" userId="101d425e-7b67-438f-8588-88e46245ddde" providerId="ADAL" clId="{C59FBEE5-BF64-4091-8890-4A4E95E9CC3D}" dt="2023-12-05T23:03:33.485" v="3417"/>
          <ac:picMkLst>
            <pc:docMk/>
            <pc:sldMk cId="104805118" sldId="2147375035"/>
            <ac:picMk id="7" creationId="{6D08660A-540F-9D4D-C2C7-66CF88AFC136}"/>
          </ac:picMkLst>
        </pc:picChg>
        <pc:picChg chg="add mod">
          <ac:chgData name="Pasque, Kurt (LT)" userId="101d425e-7b67-438f-8588-88e46245ddde" providerId="ADAL" clId="{C59FBEE5-BF64-4091-8890-4A4E95E9CC3D}" dt="2023-12-05T23:06:03.688" v="3466" actId="1036"/>
          <ac:picMkLst>
            <pc:docMk/>
            <pc:sldMk cId="104805118" sldId="2147375035"/>
            <ac:picMk id="8" creationId="{9EAD60DA-13A2-D873-74CF-DE3AB81FB88F}"/>
          </ac:picMkLst>
        </pc:picChg>
        <pc:picChg chg="add del mod">
          <ac:chgData name="Pasque, Kurt (LT)" userId="101d425e-7b67-438f-8588-88e46245ddde" providerId="ADAL" clId="{C59FBEE5-BF64-4091-8890-4A4E95E9CC3D}" dt="2023-12-05T23:05:56.870" v="3436" actId="21"/>
          <ac:picMkLst>
            <pc:docMk/>
            <pc:sldMk cId="104805118" sldId="2147375035"/>
            <ac:picMk id="11" creationId="{824A3F60-3E4C-09A3-F1F0-802341937D08}"/>
          </ac:picMkLst>
        </pc:picChg>
        <pc:picChg chg="add mod ord">
          <ac:chgData name="Pasque, Kurt (LT)" userId="101d425e-7b67-438f-8588-88e46245ddde" providerId="ADAL" clId="{C59FBEE5-BF64-4091-8890-4A4E95E9CC3D}" dt="2023-12-06T22:22:05.279" v="7223" actId="1076"/>
          <ac:picMkLst>
            <pc:docMk/>
            <pc:sldMk cId="104805118" sldId="2147375035"/>
            <ac:picMk id="11" creationId="{9666F64A-C79F-91D1-A862-EDDBFE31D0E1}"/>
          </ac:picMkLst>
        </pc:picChg>
        <pc:picChg chg="add del mod ord">
          <ac:chgData name="Pasque, Kurt (LT)" userId="101d425e-7b67-438f-8588-88e46245ddde" providerId="ADAL" clId="{C59FBEE5-BF64-4091-8890-4A4E95E9CC3D}" dt="2023-12-05T17:47:33.154" v="252" actId="478"/>
          <ac:picMkLst>
            <pc:docMk/>
            <pc:sldMk cId="104805118" sldId="2147375035"/>
            <ac:picMk id="11" creationId="{D6519179-CD5F-D63E-E965-2DEA49138785}"/>
          </ac:picMkLst>
        </pc:picChg>
        <pc:picChg chg="add del mod">
          <ac:chgData name="Pasque, Kurt (LT)" userId="101d425e-7b67-438f-8588-88e46245ddde" providerId="ADAL" clId="{C59FBEE5-BF64-4091-8890-4A4E95E9CC3D}" dt="2023-12-05T23:04:48.175" v="3430" actId="478"/>
          <ac:picMkLst>
            <pc:docMk/>
            <pc:sldMk cId="104805118" sldId="2147375035"/>
            <ac:picMk id="12" creationId="{362DF633-C793-33F5-33B9-EC3F1577F7EA}"/>
          </ac:picMkLst>
        </pc:picChg>
        <pc:picChg chg="add del mod">
          <ac:chgData name="Pasque, Kurt (LT)" userId="101d425e-7b67-438f-8588-88e46245ddde" providerId="ADAL" clId="{C59FBEE5-BF64-4091-8890-4A4E95E9CC3D}" dt="2023-12-05T23:05:56.870" v="3436" actId="21"/>
          <ac:picMkLst>
            <pc:docMk/>
            <pc:sldMk cId="104805118" sldId="2147375035"/>
            <ac:picMk id="13" creationId="{DE6897B4-C4F7-13D1-5BC1-1692AA4CA965}"/>
          </ac:picMkLst>
        </pc:picChg>
        <pc:picChg chg="add del mod">
          <ac:chgData name="Pasque, Kurt (LT)" userId="101d425e-7b67-438f-8588-88e46245ddde" providerId="ADAL" clId="{C59FBEE5-BF64-4091-8890-4A4E95E9CC3D}" dt="2023-12-05T17:47:32.042" v="251" actId="478"/>
          <ac:picMkLst>
            <pc:docMk/>
            <pc:sldMk cId="104805118" sldId="2147375035"/>
            <ac:picMk id="13" creationId="{EE76560D-137C-24F1-F534-B529C787C0BA}"/>
          </ac:picMkLst>
        </pc:picChg>
        <pc:picChg chg="add mod">
          <ac:chgData name="Pasque, Kurt (LT)" userId="101d425e-7b67-438f-8588-88e46245ddde" providerId="ADAL" clId="{C59FBEE5-BF64-4091-8890-4A4E95E9CC3D}" dt="2023-12-06T22:22:18.517" v="7226" actId="1076"/>
          <ac:picMkLst>
            <pc:docMk/>
            <pc:sldMk cId="104805118" sldId="2147375035"/>
            <ac:picMk id="14" creationId="{86255629-703D-15EE-941E-5342DC5E1E33}"/>
          </ac:picMkLst>
        </pc:picChg>
        <pc:picChg chg="add del mod">
          <ac:chgData name="Pasque, Kurt (LT)" userId="101d425e-7b67-438f-8588-88e46245ddde" providerId="ADAL" clId="{C59FBEE5-BF64-4091-8890-4A4E95E9CC3D}" dt="2023-12-06T22:21:17.394" v="7210" actId="478"/>
          <ac:picMkLst>
            <pc:docMk/>
            <pc:sldMk cId="104805118" sldId="2147375035"/>
            <ac:picMk id="15" creationId="{10DBFC31-0268-16A2-5709-94DEAEB04C33}"/>
          </ac:picMkLst>
        </pc:picChg>
        <pc:picChg chg="add del mod ord">
          <ac:chgData name="Pasque, Kurt (LT)" userId="101d425e-7b67-438f-8588-88e46245ddde" providerId="ADAL" clId="{C59FBEE5-BF64-4091-8890-4A4E95E9CC3D}" dt="2023-12-05T17:47:34.174" v="253" actId="478"/>
          <ac:picMkLst>
            <pc:docMk/>
            <pc:sldMk cId="104805118" sldId="2147375035"/>
            <ac:picMk id="15" creationId="{A6BDB1E0-FED4-514B-3107-031E6E31C46E}"/>
          </ac:picMkLst>
        </pc:picChg>
        <pc:picChg chg="add del mod ord">
          <ac:chgData name="Pasque, Kurt (LT)" userId="101d425e-7b67-438f-8588-88e46245ddde" providerId="ADAL" clId="{C59FBEE5-BF64-4091-8890-4A4E95E9CC3D}" dt="2023-12-05T17:47:39.366" v="255" actId="478"/>
          <ac:picMkLst>
            <pc:docMk/>
            <pc:sldMk cId="104805118" sldId="2147375035"/>
            <ac:picMk id="17" creationId="{E70D4FAC-C11E-DBC8-A39D-488DFC7D13C9}"/>
          </ac:picMkLst>
        </pc:picChg>
        <pc:picChg chg="add del mod">
          <ac:chgData name="Pasque, Kurt (LT)" userId="101d425e-7b67-438f-8588-88e46245ddde" providerId="ADAL" clId="{C59FBEE5-BF64-4091-8890-4A4E95E9CC3D}" dt="2023-12-06T23:19:59.787" v="7257" actId="478"/>
          <ac:picMkLst>
            <pc:docMk/>
            <pc:sldMk cId="104805118" sldId="2147375035"/>
            <ac:picMk id="18" creationId="{50A651E4-B9BE-415B-3EBA-CAAA2EC0A646}"/>
          </ac:picMkLst>
        </pc:picChg>
        <pc:picChg chg="add mod">
          <ac:chgData name="Pasque, Kurt (LT)" userId="101d425e-7b67-438f-8588-88e46245ddde" providerId="ADAL" clId="{C59FBEE5-BF64-4091-8890-4A4E95E9CC3D}" dt="2023-12-06T22:24:35.443" v="7250" actId="1582"/>
          <ac:picMkLst>
            <pc:docMk/>
            <pc:sldMk cId="104805118" sldId="2147375035"/>
            <ac:picMk id="20" creationId="{11271968-6B2A-7D15-21EE-DE84FBB680C8}"/>
          </ac:picMkLst>
        </pc:picChg>
        <pc:picChg chg="add del mod ord modCrop">
          <ac:chgData name="Pasque, Kurt (LT)" userId="101d425e-7b67-438f-8588-88e46245ddde" providerId="ADAL" clId="{C59FBEE5-BF64-4091-8890-4A4E95E9CC3D}" dt="2023-12-06T07:17:26.985" v="6537" actId="478"/>
          <ac:picMkLst>
            <pc:docMk/>
            <pc:sldMk cId="104805118" sldId="2147375035"/>
            <ac:picMk id="20" creationId="{652EAB7A-ECB6-5DDC-ED44-BD55F003059A}"/>
          </ac:picMkLst>
        </pc:picChg>
        <pc:picChg chg="add mod">
          <ac:chgData name="Pasque, Kurt (LT)" userId="101d425e-7b67-438f-8588-88e46245ddde" providerId="ADAL" clId="{C59FBEE5-BF64-4091-8890-4A4E95E9CC3D}" dt="2023-12-05T23:06:03.688" v="3466" actId="1036"/>
          <ac:picMkLst>
            <pc:docMk/>
            <pc:sldMk cId="104805118" sldId="2147375035"/>
            <ac:picMk id="21" creationId="{D54D2F52-55BE-D5AE-4550-3AAB5BCF2281}"/>
          </ac:picMkLst>
        </pc:picChg>
        <pc:picChg chg="add del mod modCrop">
          <ac:chgData name="Pasque, Kurt (LT)" userId="101d425e-7b67-438f-8588-88e46245ddde" providerId="ADAL" clId="{C59FBEE5-BF64-4091-8890-4A4E95E9CC3D}" dt="2023-12-06T22:23:20.143" v="7232" actId="478"/>
          <ac:picMkLst>
            <pc:docMk/>
            <pc:sldMk cId="104805118" sldId="2147375035"/>
            <ac:picMk id="23" creationId="{754B29F1-93B8-1395-16B9-1DD977462744}"/>
          </ac:picMkLst>
        </pc:picChg>
        <pc:picChg chg="add mod">
          <ac:chgData name="Pasque, Kurt (LT)" userId="101d425e-7b67-438f-8588-88e46245ddde" providerId="ADAL" clId="{C59FBEE5-BF64-4091-8890-4A4E95E9CC3D}" dt="2023-12-06T23:20:13.043" v="7262" actId="1582"/>
          <ac:picMkLst>
            <pc:docMk/>
            <pc:sldMk cId="104805118" sldId="2147375035"/>
            <ac:picMk id="28" creationId="{D2508E26-A32B-46C8-1060-7DAFAF1B61A4}"/>
          </ac:picMkLst>
        </pc:picChg>
        <pc:picChg chg="add del mod">
          <ac:chgData name="Pasque, Kurt (LT)" userId="101d425e-7b67-438f-8588-88e46245ddde" providerId="ADAL" clId="{C59FBEE5-BF64-4091-8890-4A4E95E9CC3D}" dt="2023-12-05T17:32:43.761" v="216" actId="478"/>
          <ac:picMkLst>
            <pc:docMk/>
            <pc:sldMk cId="104805118" sldId="2147375035"/>
            <ac:picMk id="1025" creationId="{3AFF903B-AF3E-9C37-265F-31BFB68E3747}"/>
          </ac:picMkLst>
        </pc:picChg>
        <pc:picChg chg="add del mod">
          <ac:chgData name="Pasque, Kurt (LT)" userId="101d425e-7b67-438f-8588-88e46245ddde" providerId="ADAL" clId="{C59FBEE5-BF64-4091-8890-4A4E95E9CC3D}" dt="2023-12-05T23:03:35.385" v="3420" actId="478"/>
          <ac:picMkLst>
            <pc:docMk/>
            <pc:sldMk cId="104805118" sldId="2147375035"/>
            <ac:picMk id="2050" creationId="{976E963A-1EED-7F9C-8731-82E205DB7437}"/>
          </ac:picMkLst>
        </pc:picChg>
        <pc:cxnChg chg="add del mod">
          <ac:chgData name="Pasque, Kurt (LT)" userId="101d425e-7b67-438f-8588-88e46245ddde" providerId="ADAL" clId="{C59FBEE5-BF64-4091-8890-4A4E95E9CC3D}" dt="2023-12-06T22:21:06.581" v="7207" actId="478"/>
          <ac:cxnSpMkLst>
            <pc:docMk/>
            <pc:sldMk cId="104805118" sldId="2147375035"/>
            <ac:cxnSpMk id="9" creationId="{B8D00C01-8DD9-4EF3-8B3A-06FAD6E64BFF}"/>
          </ac:cxnSpMkLst>
        </pc:cxnChg>
        <pc:cxnChg chg="add mod">
          <ac:chgData name="Pasque, Kurt (LT)" userId="101d425e-7b67-438f-8588-88e46245ddde" providerId="ADAL" clId="{C59FBEE5-BF64-4091-8890-4A4E95E9CC3D}" dt="2023-12-06T23:20:15.771" v="7263" actId="14100"/>
          <ac:cxnSpMkLst>
            <pc:docMk/>
            <pc:sldMk cId="104805118" sldId="2147375035"/>
            <ac:cxnSpMk id="10" creationId="{42F6E5D8-772E-C894-0D0D-B2EE3D97404F}"/>
          </ac:cxnSpMkLst>
        </pc:cxnChg>
      </pc:sldChg>
      <pc:sldChg chg="addSp modSp modNotes">
        <pc:chgData name="Pasque, Kurt (LT)" userId="101d425e-7b67-438f-8588-88e46245ddde" providerId="ADAL" clId="{C59FBEE5-BF64-4091-8890-4A4E95E9CC3D}" dt="2023-12-05T22:05:30.059" v="2134" actId="1076"/>
        <pc:sldMkLst>
          <pc:docMk/>
          <pc:sldMk cId="2911234300" sldId="2147375036"/>
        </pc:sldMkLst>
        <pc:spChg chg="mod">
          <ac:chgData name="Pasque, Kurt (LT)" userId="101d425e-7b67-438f-8588-88e46245ddde" providerId="ADAL" clId="{C59FBEE5-BF64-4091-8890-4A4E95E9CC3D}" dt="2023-12-05T22:05:17.304" v="2128" actId="1076"/>
          <ac:spMkLst>
            <pc:docMk/>
            <pc:sldMk cId="2911234300" sldId="2147375036"/>
            <ac:spMk id="3" creationId="{EDDB7434-10EF-82F0-1240-90082294FCE4}"/>
          </ac:spMkLst>
        </pc:spChg>
        <pc:spChg chg="mod">
          <ac:chgData name="Pasque, Kurt (LT)" userId="101d425e-7b67-438f-8588-88e46245ddde" providerId="ADAL" clId="{C59FBEE5-BF64-4091-8890-4A4E95E9CC3D}" dt="2023-12-05T22:05:17.304" v="2128" actId="1076"/>
          <ac:spMkLst>
            <pc:docMk/>
            <pc:sldMk cId="2911234300" sldId="2147375036"/>
            <ac:spMk id="4" creationId="{6203B559-2A23-2048-08F1-B1C5546F1605}"/>
          </ac:spMkLst>
        </pc:spChg>
        <pc:picChg chg="add mod">
          <ac:chgData name="Pasque, Kurt (LT)" userId="101d425e-7b67-438f-8588-88e46245ddde" providerId="ADAL" clId="{C59FBEE5-BF64-4091-8890-4A4E95E9CC3D}" dt="2023-12-05T22:05:30.059" v="2134" actId="1076"/>
          <ac:picMkLst>
            <pc:docMk/>
            <pc:sldMk cId="2911234300" sldId="2147375036"/>
            <ac:picMk id="5" creationId="{F7A576CD-8511-B5F5-F75A-74D422A15932}"/>
          </ac:picMkLst>
        </pc:picChg>
        <pc:picChg chg="mod">
          <ac:chgData name="Pasque, Kurt (LT)" userId="101d425e-7b67-438f-8588-88e46245ddde" providerId="ADAL" clId="{C59FBEE5-BF64-4091-8890-4A4E95E9CC3D}" dt="2023-12-05T22:05:17.304" v="2128" actId="1076"/>
          <ac:picMkLst>
            <pc:docMk/>
            <pc:sldMk cId="2911234300" sldId="2147375036"/>
            <ac:picMk id="1026" creationId="{5C1F1DF4-BA25-7A77-D3C5-9F0DF5FF030E}"/>
          </ac:picMkLst>
        </pc:picChg>
      </pc:sldChg>
      <pc:sldChg chg="addSp delSp modSp mod modAnim modNotesTx">
        <pc:chgData name="Pasque, Kurt (LT)" userId="101d425e-7b67-438f-8588-88e46245ddde" providerId="ADAL" clId="{C59FBEE5-BF64-4091-8890-4A4E95E9CC3D}" dt="2023-12-06T21:27:14.020" v="7113" actId="20577"/>
        <pc:sldMkLst>
          <pc:docMk/>
          <pc:sldMk cId="401805557" sldId="2147375037"/>
        </pc:sldMkLst>
        <pc:spChg chg="mod">
          <ac:chgData name="Pasque, Kurt (LT)" userId="101d425e-7b67-438f-8588-88e46245ddde" providerId="ADAL" clId="{C59FBEE5-BF64-4091-8890-4A4E95E9CC3D}" dt="2023-12-06T06:26:56.153" v="4848" actId="20577"/>
          <ac:spMkLst>
            <pc:docMk/>
            <pc:sldMk cId="401805557" sldId="2147375037"/>
            <ac:spMk id="2" creationId="{111EE8E5-D441-A43C-122D-31F41B6E2513}"/>
          </ac:spMkLst>
        </pc:spChg>
        <pc:spChg chg="mod">
          <ac:chgData name="Pasque, Kurt (LT)" userId="101d425e-7b67-438f-8588-88e46245ddde" providerId="ADAL" clId="{C59FBEE5-BF64-4091-8890-4A4E95E9CC3D}" dt="2023-12-06T07:40:07.901" v="6977" actId="20577"/>
          <ac:spMkLst>
            <pc:docMk/>
            <pc:sldMk cId="401805557" sldId="2147375037"/>
            <ac:spMk id="3" creationId="{5985A685-592C-6226-1436-1F23BD09A81A}"/>
          </ac:spMkLst>
        </pc:spChg>
        <pc:spChg chg="add del mod">
          <ac:chgData name="Pasque, Kurt (LT)" userId="101d425e-7b67-438f-8588-88e46245ddde" providerId="ADAL" clId="{C59FBEE5-BF64-4091-8890-4A4E95E9CC3D}" dt="2023-12-06T07:06:11.923" v="6323" actId="478"/>
          <ac:spMkLst>
            <pc:docMk/>
            <pc:sldMk cId="401805557" sldId="2147375037"/>
            <ac:spMk id="9" creationId="{E02B20E9-5DF9-4BAA-9255-7D9FFD11F327}"/>
          </ac:spMkLst>
        </pc:spChg>
        <pc:spChg chg="add mod">
          <ac:chgData name="Pasque, Kurt (LT)" userId="101d425e-7b67-438f-8588-88e46245ddde" providerId="ADAL" clId="{C59FBEE5-BF64-4091-8890-4A4E95E9CC3D}" dt="2023-12-06T07:19:54.738" v="6566" actId="313"/>
          <ac:spMkLst>
            <pc:docMk/>
            <pc:sldMk cId="401805557" sldId="2147375037"/>
            <ac:spMk id="12" creationId="{6FBE5132-09EB-B367-C88C-C523776658F6}"/>
          </ac:spMkLst>
        </pc:spChg>
        <pc:picChg chg="add mod modCrop">
          <ac:chgData name="Pasque, Kurt (LT)" userId="101d425e-7b67-438f-8588-88e46245ddde" providerId="ADAL" clId="{C59FBEE5-BF64-4091-8890-4A4E95E9CC3D}" dt="2023-12-06T07:06:49.999" v="6340" actId="14100"/>
          <ac:picMkLst>
            <pc:docMk/>
            <pc:sldMk cId="401805557" sldId="2147375037"/>
            <ac:picMk id="4" creationId="{0054AD68-5DEB-91C1-1346-14269B9AB061}"/>
          </ac:picMkLst>
        </pc:picChg>
        <pc:picChg chg="add mod">
          <ac:chgData name="Pasque, Kurt (LT)" userId="101d425e-7b67-438f-8588-88e46245ddde" providerId="ADAL" clId="{C59FBEE5-BF64-4091-8890-4A4E95E9CC3D}" dt="2023-12-06T07:07:02.409" v="6343" actId="1076"/>
          <ac:picMkLst>
            <pc:docMk/>
            <pc:sldMk cId="401805557" sldId="2147375037"/>
            <ac:picMk id="6" creationId="{BC0E0582-C79B-9C04-7DBB-31989B9B1F1A}"/>
          </ac:picMkLst>
        </pc:picChg>
        <pc:picChg chg="add mod">
          <ac:chgData name="Pasque, Kurt (LT)" userId="101d425e-7b67-438f-8588-88e46245ddde" providerId="ADAL" clId="{C59FBEE5-BF64-4091-8890-4A4E95E9CC3D}" dt="2023-12-06T07:06:38.172" v="6333" actId="1076"/>
          <ac:picMkLst>
            <pc:docMk/>
            <pc:sldMk cId="401805557" sldId="2147375037"/>
            <ac:picMk id="8" creationId="{518A5DD4-6A63-5FD1-E287-9D5B07BE6E9C}"/>
          </ac:picMkLst>
        </pc:picChg>
        <pc:picChg chg="add mod">
          <ac:chgData name="Pasque, Kurt (LT)" userId="101d425e-7b67-438f-8588-88e46245ddde" providerId="ADAL" clId="{C59FBEE5-BF64-4091-8890-4A4E95E9CC3D}" dt="2023-12-06T07:06:29.820" v="6329" actId="1076"/>
          <ac:picMkLst>
            <pc:docMk/>
            <pc:sldMk cId="401805557" sldId="2147375037"/>
            <ac:picMk id="11" creationId="{B29914D0-8DC6-2C60-F2A3-65FA5B5850A5}"/>
          </ac:picMkLst>
        </pc:picChg>
      </pc:sldChg>
      <pc:sldChg chg="modSp del">
        <pc:chgData name="Pasque, Kurt (LT)" userId="101d425e-7b67-438f-8588-88e46245ddde" providerId="ADAL" clId="{C59FBEE5-BF64-4091-8890-4A4E95E9CC3D}" dt="2023-12-05T19:58:11.853" v="662" actId="47"/>
        <pc:sldMkLst>
          <pc:docMk/>
          <pc:sldMk cId="3256696357" sldId="2147375038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3256696357" sldId="2147375038"/>
            <ac:spMk id="3" creationId="{C2CC9FAB-5D78-1CEF-08F1-593601420DAA}"/>
          </ac:spMkLst>
        </pc:spChg>
      </pc:sldChg>
      <pc:sldChg chg="modSp del">
        <pc:chgData name="Pasque, Kurt (LT)" userId="101d425e-7b67-438f-8588-88e46245ddde" providerId="ADAL" clId="{C59FBEE5-BF64-4091-8890-4A4E95E9CC3D}" dt="2023-12-05T19:57:37.364" v="644" actId="47"/>
        <pc:sldMkLst>
          <pc:docMk/>
          <pc:sldMk cId="494226494" sldId="2147375039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494226494" sldId="2147375039"/>
            <ac:spMk id="5" creationId="{6AC1CFE1-CDE8-F3EB-A3D4-EAE55F812125}"/>
          </ac:spMkLst>
        </pc:spChg>
      </pc:sldChg>
      <pc:sldChg chg="addSp delSp modSp mod modAnim">
        <pc:chgData name="Pasque, Kurt (LT)" userId="101d425e-7b67-438f-8588-88e46245ddde" providerId="ADAL" clId="{C59FBEE5-BF64-4091-8890-4A4E95E9CC3D}" dt="2023-12-06T07:39:20.172" v="6912" actId="14100"/>
        <pc:sldMkLst>
          <pc:docMk/>
          <pc:sldMk cId="203048894" sldId="2147375040"/>
        </pc:sldMkLst>
        <pc:spChg chg="mod">
          <ac:chgData name="Pasque, Kurt (LT)" userId="101d425e-7b67-438f-8588-88e46245ddde" providerId="ADAL" clId="{C59FBEE5-BF64-4091-8890-4A4E95E9CC3D}" dt="2023-12-05T22:43:20.820" v="3117" actId="20577"/>
          <ac:spMkLst>
            <pc:docMk/>
            <pc:sldMk cId="203048894" sldId="2147375040"/>
            <ac:spMk id="2" creationId="{5EF7728F-8EDF-254C-EE14-CF600C5E2171}"/>
          </ac:spMkLst>
        </pc:spChg>
        <pc:spChg chg="mod">
          <ac:chgData name="Pasque, Kurt (LT)" userId="101d425e-7b67-438f-8588-88e46245ddde" providerId="ADAL" clId="{C59FBEE5-BF64-4091-8890-4A4E95E9CC3D}" dt="2023-12-06T07:39:15.421" v="6911" actId="12"/>
          <ac:spMkLst>
            <pc:docMk/>
            <pc:sldMk cId="203048894" sldId="2147375040"/>
            <ac:spMk id="3" creationId="{49B0533A-670E-CBDD-9500-3AB3BEBBCE6D}"/>
          </ac:spMkLst>
        </pc:spChg>
        <pc:spChg chg="del mod">
          <ac:chgData name="Pasque, Kurt (LT)" userId="101d425e-7b67-438f-8588-88e46245ddde" providerId="ADAL" clId="{C59FBEE5-BF64-4091-8890-4A4E95E9CC3D}" dt="2023-12-05T19:57:50.384" v="659" actId="478"/>
          <ac:spMkLst>
            <pc:docMk/>
            <pc:sldMk cId="203048894" sldId="2147375040"/>
            <ac:spMk id="5" creationId="{15457155-32F9-858A-D792-6E092556F229}"/>
          </ac:spMkLst>
        </pc:spChg>
        <pc:spChg chg="add mod">
          <ac:chgData name="Pasque, Kurt (LT)" userId="101d425e-7b67-438f-8588-88e46245ddde" providerId="ADAL" clId="{C59FBEE5-BF64-4091-8890-4A4E95E9CC3D}" dt="2023-12-05T23:42:00.209" v="3906" actId="1037"/>
          <ac:spMkLst>
            <pc:docMk/>
            <pc:sldMk cId="203048894" sldId="2147375040"/>
            <ac:spMk id="7" creationId="{FBD18D9E-0C6F-E52D-0F57-A49FC1DFB990}"/>
          </ac:spMkLst>
        </pc:spChg>
        <pc:spChg chg="add mod">
          <ac:chgData name="Pasque, Kurt (LT)" userId="101d425e-7b67-438f-8588-88e46245ddde" providerId="ADAL" clId="{C59FBEE5-BF64-4091-8890-4A4E95E9CC3D}" dt="2023-12-06T07:39:20.172" v="6912" actId="14100"/>
          <ac:spMkLst>
            <pc:docMk/>
            <pc:sldMk cId="203048894" sldId="2147375040"/>
            <ac:spMk id="8" creationId="{7E4C0FA5-4DB5-7518-82CB-D38F21BF0C69}"/>
          </ac:spMkLst>
        </pc:spChg>
        <pc:picChg chg="add mod">
          <ac:chgData name="Pasque, Kurt (LT)" userId="101d425e-7b67-438f-8588-88e46245ddde" providerId="ADAL" clId="{C59FBEE5-BF64-4091-8890-4A4E95E9CC3D}" dt="2023-12-05T23:06:15.700" v="3470" actId="1076"/>
          <ac:picMkLst>
            <pc:docMk/>
            <pc:sldMk cId="203048894" sldId="2147375040"/>
            <ac:picMk id="4" creationId="{A14EDE52-8492-7B24-0177-7F07C8984101}"/>
          </ac:picMkLst>
        </pc:picChg>
        <pc:picChg chg="add mod">
          <ac:chgData name="Pasque, Kurt (LT)" userId="101d425e-7b67-438f-8588-88e46245ddde" providerId="ADAL" clId="{C59FBEE5-BF64-4091-8890-4A4E95E9CC3D}" dt="2023-12-05T23:06:25.294" v="3473" actId="1076"/>
          <ac:picMkLst>
            <pc:docMk/>
            <pc:sldMk cId="203048894" sldId="2147375040"/>
            <ac:picMk id="5" creationId="{7D396603-45E2-2EF7-58B3-E984A60696CF}"/>
          </ac:picMkLst>
        </pc:picChg>
        <pc:picChg chg="add mod">
          <ac:chgData name="Pasque, Kurt (LT)" userId="101d425e-7b67-438f-8588-88e46245ddde" providerId="ADAL" clId="{C59FBEE5-BF64-4091-8890-4A4E95E9CC3D}" dt="2023-12-05T23:06:23.742" v="3472" actId="1076"/>
          <ac:picMkLst>
            <pc:docMk/>
            <pc:sldMk cId="203048894" sldId="2147375040"/>
            <ac:picMk id="6" creationId="{2022F22F-7F26-09B6-9387-1A2361C99D95}"/>
          </ac:picMkLst>
        </pc:picChg>
        <pc:cxnChg chg="add mod">
          <ac:chgData name="Pasque, Kurt (LT)" userId="101d425e-7b67-438f-8588-88e46245ddde" providerId="ADAL" clId="{C59FBEE5-BF64-4091-8890-4A4E95E9CC3D}" dt="2023-12-06T07:39:20.172" v="6912" actId="14100"/>
          <ac:cxnSpMkLst>
            <pc:docMk/>
            <pc:sldMk cId="203048894" sldId="2147375040"/>
            <ac:cxnSpMk id="10" creationId="{27E99A1B-AA5A-D032-CC40-B11BDA205DA5}"/>
          </ac:cxnSpMkLst>
        </pc:cxnChg>
      </pc:sldChg>
      <pc:sldChg chg="addSp delSp modSp new del mod ord">
        <pc:chgData name="Pasque, Kurt (LT)" userId="101d425e-7b67-438f-8588-88e46245ddde" providerId="ADAL" clId="{C59FBEE5-BF64-4091-8890-4A4E95E9CC3D}" dt="2023-12-06T05:23:13.189" v="4214" actId="47"/>
        <pc:sldMkLst>
          <pc:docMk/>
          <pc:sldMk cId="1434298799" sldId="2147375041"/>
        </pc:sldMkLst>
        <pc:spChg chg="mod">
          <ac:chgData name="Pasque, Kurt (LT)" userId="101d425e-7b67-438f-8588-88e46245ddde" providerId="ADAL" clId="{C59FBEE5-BF64-4091-8890-4A4E95E9CC3D}" dt="2023-12-05T19:58:34.759" v="674" actId="20577"/>
          <ac:spMkLst>
            <pc:docMk/>
            <pc:sldMk cId="1434298799" sldId="2147375041"/>
            <ac:spMk id="2" creationId="{76805185-44A9-9603-C534-C9DF139E3D63}"/>
          </ac:spMkLst>
        </pc:spChg>
        <pc:spChg chg="mod">
          <ac:chgData name="Pasque, Kurt (LT)" userId="101d425e-7b67-438f-8588-88e46245ddde" providerId="ADAL" clId="{C59FBEE5-BF64-4091-8890-4A4E95E9CC3D}" dt="2023-12-05T20:48:26.375" v="1651" actId="14100"/>
          <ac:spMkLst>
            <pc:docMk/>
            <pc:sldMk cId="1434298799" sldId="2147375041"/>
            <ac:spMk id="3" creationId="{F1D48424-CA9C-A5EF-4D78-E40F64FA6F12}"/>
          </ac:spMkLst>
        </pc:spChg>
        <pc:picChg chg="add del mod modCrop">
          <ac:chgData name="Pasque, Kurt (LT)" userId="101d425e-7b67-438f-8588-88e46245ddde" providerId="ADAL" clId="{C59FBEE5-BF64-4091-8890-4A4E95E9CC3D}" dt="2023-12-06T05:11:41.779" v="4138" actId="21"/>
          <ac:picMkLst>
            <pc:docMk/>
            <pc:sldMk cId="1434298799" sldId="2147375041"/>
            <ac:picMk id="4" creationId="{FEB29997-2D2C-8C29-9B7F-5339DD8B573D}"/>
          </ac:picMkLst>
        </pc:picChg>
        <pc:picChg chg="add del mod modCrop">
          <ac:chgData name="Pasque, Kurt (LT)" userId="101d425e-7b67-438f-8588-88e46245ddde" providerId="ADAL" clId="{C59FBEE5-BF64-4091-8890-4A4E95E9CC3D}" dt="2023-12-06T05:12:36.419" v="4144" actId="21"/>
          <ac:picMkLst>
            <pc:docMk/>
            <pc:sldMk cId="1434298799" sldId="2147375041"/>
            <ac:picMk id="5" creationId="{5B034853-AFB6-3A49-FBEB-5256A4B2422C}"/>
          </ac:picMkLst>
        </pc:picChg>
        <pc:picChg chg="add del mod modCrop">
          <ac:chgData name="Pasque, Kurt (LT)" userId="101d425e-7b67-438f-8588-88e46245ddde" providerId="ADAL" clId="{C59FBEE5-BF64-4091-8890-4A4E95E9CC3D}" dt="2023-12-06T05:11:18.070" v="4132" actId="21"/>
          <ac:picMkLst>
            <pc:docMk/>
            <pc:sldMk cId="1434298799" sldId="2147375041"/>
            <ac:picMk id="6" creationId="{EE3DCFDD-3A8B-A497-6ACB-547203AC2273}"/>
          </ac:picMkLst>
        </pc:picChg>
      </pc:sldChg>
      <pc:sldChg chg="modSp del">
        <pc:chgData name="Pasque, Kurt (LT)" userId="101d425e-7b67-438f-8588-88e46245ddde" providerId="ADAL" clId="{C59FBEE5-BF64-4091-8890-4A4E95E9CC3D}" dt="2023-12-05T19:58:01.738" v="661" actId="47"/>
        <pc:sldMkLst>
          <pc:docMk/>
          <pc:sldMk cId="1753862187" sldId="2147375041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753862187" sldId="2147375041"/>
            <ac:spMk id="3" creationId="{F67326C5-374B-3708-8FD1-545160D6988E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753862187" sldId="2147375041"/>
            <ac:spMk id="4" creationId="{80D292F9-EA65-5EB6-1545-BDA2738CEB68}"/>
          </ac:spMkLst>
        </pc:sp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753862187" sldId="2147375041"/>
            <ac:picMk id="10" creationId="{0AD6E9CC-E86A-4360-5271-7839EC3449C8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753862187" sldId="2147375041"/>
            <ac:picMk id="12" creationId="{8A954D2D-96C5-0C2F-8CE2-24FC3A55F3F8}"/>
          </ac:picMkLst>
        </pc:picChg>
      </pc:sldChg>
      <pc:sldChg chg="modSp new mod">
        <pc:chgData name="Pasque, Kurt (LT)" userId="101d425e-7b67-438f-8588-88e46245ddde" providerId="ADAL" clId="{C59FBEE5-BF64-4091-8890-4A4E95E9CC3D}" dt="2023-12-06T22:09:28.732" v="7204" actId="20577"/>
        <pc:sldMkLst>
          <pc:docMk/>
          <pc:sldMk cId="981115624" sldId="2147375042"/>
        </pc:sldMkLst>
        <pc:spChg chg="mod">
          <ac:chgData name="Pasque, Kurt (LT)" userId="101d425e-7b67-438f-8588-88e46245ddde" providerId="ADAL" clId="{C59FBEE5-BF64-4091-8890-4A4E95E9CC3D}" dt="2023-12-05T22:32:16.586" v="2588" actId="20577"/>
          <ac:spMkLst>
            <pc:docMk/>
            <pc:sldMk cId="981115624" sldId="2147375042"/>
            <ac:spMk id="2" creationId="{45B2A4E9-0010-0269-DB58-A13C8F80E5F4}"/>
          </ac:spMkLst>
        </pc:spChg>
        <pc:spChg chg="mod">
          <ac:chgData name="Pasque, Kurt (LT)" userId="101d425e-7b67-438f-8588-88e46245ddde" providerId="ADAL" clId="{C59FBEE5-BF64-4091-8890-4A4E95E9CC3D}" dt="2023-12-06T22:09:28.732" v="7204" actId="20577"/>
          <ac:spMkLst>
            <pc:docMk/>
            <pc:sldMk cId="981115624" sldId="2147375042"/>
            <ac:spMk id="3" creationId="{74162E7C-66F3-AA8E-2738-61FAE878A71A}"/>
          </ac:spMkLst>
        </pc:spChg>
      </pc:sldChg>
      <pc:sldChg chg="modSp del">
        <pc:chgData name="Pasque, Kurt (LT)" userId="101d425e-7b67-438f-8588-88e46245ddde" providerId="ADAL" clId="{C59FBEE5-BF64-4091-8890-4A4E95E9CC3D}" dt="2023-12-05T19:57:58.149" v="660" actId="47"/>
        <pc:sldMkLst>
          <pc:docMk/>
          <pc:sldMk cId="1766089012" sldId="2147375043"/>
        </pc:sld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k cId="1766089012" sldId="2147375043"/>
            <ac:spMk id="3" creationId="{ABC3C92F-5F26-2E6F-66C8-5D1A010522FB}"/>
          </ac:spMkLst>
        </pc:sp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766089012" sldId="2147375043"/>
            <ac:picMk id="5" creationId="{C3C97F37-A0E3-DD40-17D0-6EA4A640D7B7}"/>
          </ac:picMkLst>
        </pc:pic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k cId="1766089012" sldId="2147375043"/>
            <ac:picMk id="7" creationId="{85613D54-3F89-5D18-E91B-05A2009D2B80}"/>
          </ac:picMkLst>
        </pc:picChg>
      </pc:sldChg>
      <pc:sldChg chg="addSp delSp modSp new mod modAnim">
        <pc:chgData name="Pasque, Kurt (LT)" userId="101d425e-7b67-438f-8588-88e46245ddde" providerId="ADAL" clId="{C59FBEE5-BF64-4091-8890-4A4E95E9CC3D}" dt="2023-12-06T06:13:17.930" v="4378" actId="14100"/>
        <pc:sldMkLst>
          <pc:docMk/>
          <pc:sldMk cId="3277022309" sldId="2147375043"/>
        </pc:sldMkLst>
        <pc:spChg chg="mod">
          <ac:chgData name="Pasque, Kurt (LT)" userId="101d425e-7b67-438f-8588-88e46245ddde" providerId="ADAL" clId="{C59FBEE5-BF64-4091-8890-4A4E95E9CC3D}" dt="2023-12-06T05:22:05.992" v="4213" actId="20577"/>
          <ac:spMkLst>
            <pc:docMk/>
            <pc:sldMk cId="3277022309" sldId="2147375043"/>
            <ac:spMk id="2" creationId="{17CE27DA-9B62-F362-9153-865139999075}"/>
          </ac:spMkLst>
        </pc:spChg>
        <pc:spChg chg="del">
          <ac:chgData name="Pasque, Kurt (LT)" userId="101d425e-7b67-438f-8588-88e46245ddde" providerId="ADAL" clId="{C59FBEE5-BF64-4091-8890-4A4E95E9CC3D}" dt="2023-12-06T04:25:24.436" v="4126" actId="478"/>
          <ac:spMkLst>
            <pc:docMk/>
            <pc:sldMk cId="3277022309" sldId="2147375043"/>
            <ac:spMk id="3" creationId="{3DDAEDB3-3BFF-A74A-449D-4B4AFFD48720}"/>
          </ac:spMkLst>
        </pc:spChg>
        <pc:picChg chg="add mod">
          <ac:chgData name="Pasque, Kurt (LT)" userId="101d425e-7b67-438f-8588-88e46245ddde" providerId="ADAL" clId="{C59FBEE5-BF64-4091-8890-4A4E95E9CC3D}" dt="2023-12-06T05:12:45.822" v="4148" actId="1076"/>
          <ac:picMkLst>
            <pc:docMk/>
            <pc:sldMk cId="3277022309" sldId="2147375043"/>
            <ac:picMk id="5" creationId="{0ED609AD-90D9-0EB9-E973-A65B39113DBB}"/>
          </ac:picMkLst>
        </pc:picChg>
        <pc:picChg chg="add mod modCrop">
          <ac:chgData name="Pasque, Kurt (LT)" userId="101d425e-7b67-438f-8588-88e46245ddde" providerId="ADAL" clId="{C59FBEE5-BF64-4091-8890-4A4E95E9CC3D}" dt="2023-12-06T06:13:17.930" v="4378" actId="14100"/>
          <ac:picMkLst>
            <pc:docMk/>
            <pc:sldMk cId="3277022309" sldId="2147375043"/>
            <ac:picMk id="6" creationId="{F0EC0F96-E578-8050-CC89-4EA8E934E099}"/>
          </ac:picMkLst>
        </pc:picChg>
        <pc:picChg chg="add mod">
          <ac:chgData name="Pasque, Kurt (LT)" userId="101d425e-7b67-438f-8588-88e46245ddde" providerId="ADAL" clId="{C59FBEE5-BF64-4091-8890-4A4E95E9CC3D}" dt="2023-12-06T06:13:17.930" v="4378" actId="14100"/>
          <ac:picMkLst>
            <pc:docMk/>
            <pc:sldMk cId="3277022309" sldId="2147375043"/>
            <ac:picMk id="7" creationId="{66A9D7C6-8547-F368-7D3C-6B7C03E8E288}"/>
          </ac:picMkLst>
        </pc:picChg>
        <pc:picChg chg="add mod">
          <ac:chgData name="Pasque, Kurt (LT)" userId="101d425e-7b67-438f-8588-88e46245ddde" providerId="ADAL" clId="{C59FBEE5-BF64-4091-8890-4A4E95E9CC3D}" dt="2023-12-06T06:13:17.930" v="4378" actId="14100"/>
          <ac:picMkLst>
            <pc:docMk/>
            <pc:sldMk cId="3277022309" sldId="2147375043"/>
            <ac:picMk id="8" creationId="{C2DD72AB-8897-A7F2-F537-A983FE3F33AA}"/>
          </ac:picMkLst>
        </pc:picChg>
      </pc:sldChg>
      <pc:sldChg chg="addSp delSp modSp new mod">
        <pc:chgData name="Pasque, Kurt (LT)" userId="101d425e-7b67-438f-8588-88e46245ddde" providerId="ADAL" clId="{C59FBEE5-BF64-4091-8890-4A4E95E9CC3D}" dt="2023-12-06T07:01:49.041" v="6120" actId="478"/>
        <pc:sldMkLst>
          <pc:docMk/>
          <pc:sldMk cId="970229639" sldId="2147375044"/>
        </pc:sldMkLst>
        <pc:spChg chg="mod">
          <ac:chgData name="Pasque, Kurt (LT)" userId="101d425e-7b67-438f-8588-88e46245ddde" providerId="ADAL" clId="{C59FBEE5-BF64-4091-8890-4A4E95E9CC3D}" dt="2023-12-06T07:01:08.484" v="6112" actId="20577"/>
          <ac:spMkLst>
            <pc:docMk/>
            <pc:sldMk cId="970229639" sldId="2147375044"/>
            <ac:spMk id="2" creationId="{56C12B7D-D9B7-277B-080D-E804B50CB525}"/>
          </ac:spMkLst>
        </pc:spChg>
        <pc:spChg chg="del">
          <ac:chgData name="Pasque, Kurt (LT)" userId="101d425e-7b67-438f-8588-88e46245ddde" providerId="ADAL" clId="{C59FBEE5-BF64-4091-8890-4A4E95E9CC3D}" dt="2023-12-06T07:01:49.041" v="6120" actId="478"/>
          <ac:spMkLst>
            <pc:docMk/>
            <pc:sldMk cId="970229639" sldId="2147375044"/>
            <ac:spMk id="3" creationId="{5B95E6A5-EA4A-0C89-8411-85BB0705EC16}"/>
          </ac:spMkLst>
        </pc:spChg>
        <pc:picChg chg="add mod">
          <ac:chgData name="Pasque, Kurt (LT)" userId="101d425e-7b67-438f-8588-88e46245ddde" providerId="ADAL" clId="{C59FBEE5-BF64-4091-8890-4A4E95E9CC3D}" dt="2023-12-06T07:01:46.403" v="6119" actId="1076"/>
          <ac:picMkLst>
            <pc:docMk/>
            <pc:sldMk cId="970229639" sldId="2147375044"/>
            <ac:picMk id="5" creationId="{5EF05ED5-D135-8BFB-C19E-D0FE83F6634C}"/>
          </ac:picMkLst>
        </pc:picChg>
      </pc:sldChg>
      <pc:sldChg chg="modSp new mod">
        <pc:chgData name="Pasque, Kurt (LT)" userId="101d425e-7b67-438f-8588-88e46245ddde" providerId="ADAL" clId="{C59FBEE5-BF64-4091-8890-4A4E95E9CC3D}" dt="2023-12-06T07:31:15.864" v="6899" actId="20577"/>
        <pc:sldMkLst>
          <pc:docMk/>
          <pc:sldMk cId="1279866870" sldId="2147375045"/>
        </pc:sldMkLst>
        <pc:spChg chg="mod">
          <ac:chgData name="Pasque, Kurt (LT)" userId="101d425e-7b67-438f-8588-88e46245ddde" providerId="ADAL" clId="{C59FBEE5-BF64-4091-8890-4A4E95E9CC3D}" dt="2023-12-06T07:31:15.864" v="6899" actId="20577"/>
          <ac:spMkLst>
            <pc:docMk/>
            <pc:sldMk cId="1279866870" sldId="2147375045"/>
            <ac:spMk id="2" creationId="{7ECB5F69-69CE-9FBC-B299-F0DF0BEDA1B8}"/>
          </ac:spMkLst>
        </pc:spChg>
      </pc:sldChg>
      <pc:sldMasterChg chg="modSp modSldLayout">
        <pc:chgData name="Pasque, Kurt (LT)" userId="101d425e-7b67-438f-8588-88e46245ddde" providerId="ADAL" clId="{C59FBEE5-BF64-4091-8890-4A4E95E9CC3D}" dt="2023-12-05T17:10:16.880" v="32"/>
        <pc:sldMasterMkLst>
          <pc:docMk/>
          <pc:sldMasterMk cId="2478491706" sldId="2147483686"/>
        </pc:sldMasterMkLst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asterMk cId="2478491706" sldId="2147483686"/>
            <ac:spMk id="2" creationId="{00000000-0000-0000-0000-000000000000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asterMk cId="2478491706" sldId="2147483686"/>
            <ac:spMk id="1027" creationId="{00000000-0000-0000-0000-000000000000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asterMk cId="2478491706" sldId="2147483686"/>
            <ac:spMk id="1028" creationId="{00000000-0000-0000-0000-000000000000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asterMk cId="2478491706" sldId="2147483686"/>
            <ac:spMk id="1029" creationId="{00000000-0000-0000-0000-000000000000}"/>
          </ac:spMkLst>
        </pc:spChg>
        <pc:spChg chg="mod">
          <ac:chgData name="Pasque, Kurt (LT)" userId="101d425e-7b67-438f-8588-88e46245ddde" providerId="ADAL" clId="{C59FBEE5-BF64-4091-8890-4A4E95E9CC3D}" dt="2023-12-05T17:10:16.880" v="32"/>
          <ac:spMkLst>
            <pc:docMk/>
            <pc:sldMasterMk cId="2478491706" sldId="2147483686"/>
            <ac:spMk id="1030" creationId="{00000000-0000-0000-0000-000000000000}"/>
          </ac:spMkLst>
        </pc:spChg>
        <pc:picChg chg="mod">
          <ac:chgData name="Pasque, Kurt (LT)" userId="101d425e-7b67-438f-8588-88e46245ddde" providerId="ADAL" clId="{C59FBEE5-BF64-4091-8890-4A4E95E9CC3D}" dt="2023-12-05T17:10:16.880" v="32"/>
          <ac:picMkLst>
            <pc:docMk/>
            <pc:sldMasterMk cId="2478491706" sldId="2147483686"/>
            <ac:picMk id="1026" creationId="{00000000-0000-0000-0000-000000000000}"/>
          </ac:picMkLst>
        </pc:pic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3385244669" sldId="2147483687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3385244669" sldId="2147483687"/>
              <ac:spMk id="1038339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3385244669" sldId="2147483687"/>
              <ac:spMk id="1038340" creationId="{00000000-0000-0000-0000-000000000000}"/>
            </ac:spMkLst>
          </pc:spChg>
          <pc:picChg chg="mod">
            <ac:chgData name="Pasque, Kurt (LT)" userId="101d425e-7b67-438f-8588-88e46245ddde" providerId="ADAL" clId="{C59FBEE5-BF64-4091-8890-4A4E95E9CC3D}" dt="2023-12-05T17:10:16.880" v="32"/>
            <ac:picMkLst>
              <pc:docMk/>
              <pc:sldMasterMk cId="2478491706" sldId="2147483686"/>
              <pc:sldLayoutMk cId="3385244669" sldId="2147483687"/>
              <ac:picMk id="4" creationId="{00000000-0000-0000-0000-000000000000}"/>
            </ac:picMkLst>
          </pc:pic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1401507364" sldId="2147483688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401507364" sldId="2147483688"/>
              <ac:spMk id="3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180263632" sldId="2147483689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80263632" sldId="2147483689"/>
              <ac:spMk id="2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80263632" sldId="2147483689"/>
              <ac:spMk id="3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2181172167" sldId="2147483690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2181172167" sldId="2147483690"/>
              <ac:spMk id="3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2181172167" sldId="2147483690"/>
              <ac:spMk id="4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166713677" sldId="2147483691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66713677" sldId="2147483691"/>
              <ac:spMk id="2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66713677" sldId="2147483691"/>
              <ac:spMk id="3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66713677" sldId="2147483691"/>
              <ac:spMk id="4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66713677" sldId="2147483691"/>
              <ac:spMk id="5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66713677" sldId="2147483691"/>
              <ac:spMk id="6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783742783" sldId="2147483694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783742783" sldId="2147483694"/>
              <ac:spMk id="2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783742783" sldId="2147483694"/>
              <ac:spMk id="3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783742783" sldId="2147483694"/>
              <ac:spMk id="4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1324086615" sldId="2147483695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324086615" sldId="2147483695"/>
              <ac:spMk id="2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324086615" sldId="2147483695"/>
              <ac:spMk id="3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1324086615" sldId="2147483695"/>
              <ac:spMk id="4" creationId="{00000000-0000-0000-0000-000000000000}"/>
            </ac:spMkLst>
          </pc:spChg>
        </pc:sldLayoutChg>
        <pc:sldLayoutChg chg="modSp">
          <pc:chgData name="Pasque, Kurt (LT)" userId="101d425e-7b67-438f-8588-88e46245ddde" providerId="ADAL" clId="{C59FBEE5-BF64-4091-8890-4A4E95E9CC3D}" dt="2023-12-05T17:10:16.880" v="32"/>
          <pc:sldLayoutMkLst>
            <pc:docMk/>
            <pc:sldMasterMk cId="2478491706" sldId="2147483686"/>
            <pc:sldLayoutMk cId="3530914930" sldId="2147483698"/>
          </pc:sldLayoutMkLst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3530914930" sldId="2147483698"/>
              <ac:spMk id="2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3530914930" sldId="2147483698"/>
              <ac:spMk id="3" creationId="{00000000-0000-0000-0000-000000000000}"/>
            </ac:spMkLst>
          </pc:spChg>
          <pc:spChg chg="mod">
            <ac:chgData name="Pasque, Kurt (LT)" userId="101d425e-7b67-438f-8588-88e46245ddde" providerId="ADAL" clId="{C59FBEE5-BF64-4091-8890-4A4E95E9CC3D}" dt="2023-12-05T17:10:16.880" v="32"/>
            <ac:spMkLst>
              <pc:docMk/>
              <pc:sldMasterMk cId="2478491706" sldId="2147483686"/>
              <pc:sldLayoutMk cId="3530914930" sldId="2147483698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ACE14-3188-4DC4-8EE5-F2A4F3793AB1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F49AD-0F37-48EF-9637-4B3822050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Valuation algebra, less exact version of log, geometry piecewise linear and can still approximated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F49AD-0F37-48EF-9637-4B3822050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4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Z_1 tropical norm, distance from tropical distance, projecting onto mod1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F49AD-0F37-48EF-9637-4B38220504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9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err="1"/>
              <a:t>source:https</a:t>
            </a:r>
            <a:r>
              <a:rPr lang="en-US" sz="1200" i="1" dirty="0"/>
              <a:t>://towardsdatascience.com/know-your-enemy-7f7c5038bdf3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F49AD-0F37-48EF-9637-4B38220504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7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nps_ppt_ma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" y="3"/>
            <a:ext cx="9139237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3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2667000"/>
            <a:ext cx="7620000" cy="1143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383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244669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447800"/>
            <a:ext cx="42291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2291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4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Rectangle 104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7" name="Rectangle 104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1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9248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 anchor="b"/>
          <a:lstStyle>
            <a:lvl1pPr>
              <a:defRPr sz="825"/>
            </a:lvl1pPr>
          </a:lstStyle>
          <a:p>
            <a:fld id="{31BF79B2-07C7-4165-B11E-798D2549512E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solidFill>
            <a:schemeClr val="bg1"/>
          </a:solidFill>
          <a:ln/>
        </p:spPr>
        <p:txBody>
          <a:bodyPr anchor="ctr"/>
          <a:lstStyle>
            <a:lvl1pPr>
              <a:defRPr sz="900">
                <a:solidFill>
                  <a:srgbClr val="00B050"/>
                </a:solidFill>
              </a:defRPr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7364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8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2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3632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72167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67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6119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40644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2783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661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nps_ppt_slid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0"/>
            <a:ext cx="6553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8077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6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fld id="{846CE7D5-CF57-46EF-B807-FDD0502418D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05550"/>
            <a:ext cx="2895600" cy="47625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rgbClr val="00B050"/>
                </a:solidFill>
              </a:defRPr>
            </a:lvl1pPr>
          </a:lstStyle>
          <a:p>
            <a:r>
              <a:rPr lang="en-US"/>
              <a:t>UNCLASSIFIED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6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5379B396-BF19-43A6-808A-4ED7108C1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9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8" r:id="rId10"/>
  </p:sldLayoutIdLst>
  <p:transition spd="med">
    <p:fade thruBlk="1"/>
  </p:transition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189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378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566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754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892" indent="-342892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972" indent="-228594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348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-nb.info/1246154943/3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5E13-D608-D509-CDEA-AA2CB7C9E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Tropical Neural Networks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C26251-549B-6D74-3B08-25C238F80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114799"/>
            <a:ext cx="6400800" cy="2743201"/>
          </a:xfrm>
        </p:spPr>
        <p:txBody>
          <a:bodyPr/>
          <a:lstStyle/>
          <a:p>
            <a:r>
              <a:rPr lang="en-US" sz="1600" i="1" dirty="0"/>
              <a:t>LT Kurt Pasque, USN</a:t>
            </a:r>
          </a:p>
          <a:p>
            <a:r>
              <a:rPr lang="en-US" sz="1600" i="1" dirty="0"/>
              <a:t>Operations Research Student</a:t>
            </a:r>
          </a:p>
          <a:p>
            <a:endParaRPr lang="en-US" sz="1600" i="1" dirty="0"/>
          </a:p>
          <a:p>
            <a:r>
              <a:rPr lang="en-US" sz="1600" i="1" u="sng" dirty="0"/>
              <a:t>Research Team</a:t>
            </a:r>
          </a:p>
          <a:p>
            <a:r>
              <a:rPr lang="en-US" sz="1600" i="1" dirty="0"/>
              <a:t>Dr. Ruriko Yoshida, OR Department, NPS</a:t>
            </a:r>
          </a:p>
          <a:p>
            <a:r>
              <a:rPr lang="en-US" sz="1600" i="1" dirty="0"/>
              <a:t>Dr. Jefferson Huang, OR Department, NPS</a:t>
            </a:r>
          </a:p>
          <a:p>
            <a:r>
              <a:rPr lang="en-US" sz="1600" i="1" dirty="0"/>
              <a:t>Dr. Keiji Miura, </a:t>
            </a:r>
            <a:r>
              <a:rPr lang="en-US" sz="1600" i="1" dirty="0" err="1"/>
              <a:t>Kwansei</a:t>
            </a:r>
            <a:r>
              <a:rPr lang="en-US" sz="1600" i="1" dirty="0"/>
              <a:t> </a:t>
            </a:r>
            <a:r>
              <a:rPr lang="en-US" sz="1600" i="1" dirty="0" err="1"/>
              <a:t>Gakuin</a:t>
            </a:r>
            <a:r>
              <a:rPr lang="en-US" sz="1600" i="1" dirty="0"/>
              <a:t> University</a:t>
            </a:r>
          </a:p>
          <a:p>
            <a:r>
              <a:rPr lang="en-US" sz="1600" i="1" dirty="0"/>
              <a:t>Maj Christopher Teska, OR PhD Candidate, USMC</a:t>
            </a:r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75709926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E8E5-D441-A43C-122D-31F41B6E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A685-592C-6226-1436-1F23BD09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28699"/>
            <a:ext cx="7924800" cy="5769665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1400" i="1" dirty="0"/>
              <a:t>BACKGROUND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400" b="1" dirty="0">
                <a:effectLst/>
              </a:rPr>
              <a:t>Tropical geometry </a:t>
            </a:r>
            <a:r>
              <a:rPr lang="en-US" sz="1400" dirty="0">
                <a:effectLst/>
              </a:rPr>
              <a:t>is a field of mathematics that has been shown in recent years to have properties applicable to neural networks. Dr. Yoshida and collaborators recently showed that how to </a:t>
            </a:r>
            <a:r>
              <a:rPr lang="en-US" sz="1400" b="1" dirty="0">
                <a:effectLst/>
              </a:rPr>
              <a:t>embed “tropical layers” within neural networks </a:t>
            </a:r>
            <a:r>
              <a:rPr lang="en-US" sz="1400" dirty="0">
                <a:effectLst/>
              </a:rPr>
              <a:t>and that this structure has applications to phylogenetic tree classification.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i="1" dirty="0"/>
              <a:t>WHAT IS TROPICAL GEOMETRY?</a:t>
            </a:r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endParaRPr lang="en-US" sz="1400" dirty="0"/>
          </a:p>
          <a:p>
            <a:pPr marL="0" indent="0" algn="l">
              <a:spcBef>
                <a:spcPts val="0"/>
              </a:spcBef>
              <a:buNone/>
            </a:pPr>
            <a:r>
              <a:rPr lang="en-US" sz="1400" i="1" dirty="0"/>
              <a:t>RESEARCH QUESTION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1400" dirty="0">
                <a:effectLst/>
              </a:rPr>
              <a:t>Can we use tropical layers embedded in neural networks to make the network </a:t>
            </a:r>
            <a:r>
              <a:rPr lang="en-US" sz="1400" b="1" dirty="0">
                <a:effectLst/>
              </a:rPr>
              <a:t>more robust </a:t>
            </a:r>
            <a:r>
              <a:rPr lang="en-US" sz="1400" b="1" dirty="0"/>
              <a:t>to perturbed input data</a:t>
            </a:r>
            <a:r>
              <a:rPr lang="en-US" sz="1400" dirty="0">
                <a:effectLst/>
              </a:rPr>
              <a:t>? 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4AD68-5DEB-91C1-1346-14269B9AB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" t="15032" r="7901" b="19179"/>
          <a:stretch/>
        </p:blipFill>
        <p:spPr>
          <a:xfrm>
            <a:off x="609600" y="2641746"/>
            <a:ext cx="4579213" cy="2196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E0582-C79B-9C04-7DBB-31989B9B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154" y="3166917"/>
            <a:ext cx="3003634" cy="1840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A5DD4-6A63-5FD1-E287-9D5B07BE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073" y="2770917"/>
            <a:ext cx="3027995" cy="460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914D0-8DC6-2C60-F2A3-65FA5B585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589" y="2546343"/>
            <a:ext cx="3552965" cy="2245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E5132-09EB-B367-C88C-C523776658F6}"/>
              </a:ext>
            </a:extLst>
          </p:cNvPr>
          <p:cNvSpPr txBox="1"/>
          <p:nvPr/>
        </p:nvSpPr>
        <p:spPr>
          <a:xfrm>
            <a:off x="5188813" y="5007251"/>
            <a:ext cx="40318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hlinkClick r:id="rId7"/>
              </a:rPr>
              <a:t>Source</a:t>
            </a:r>
            <a:r>
              <a:rPr lang="en-US" sz="900" i="1" dirty="0"/>
              <a:t>: </a:t>
            </a:r>
            <a:r>
              <a:rPr lang="en-US" sz="900" i="1" dirty="0" err="1"/>
              <a:t>Criado</a:t>
            </a:r>
            <a:r>
              <a:rPr lang="en-US" sz="900" i="1" dirty="0"/>
              <a:t>, </a:t>
            </a:r>
            <a:r>
              <a:rPr lang="en-US" sz="900" i="1" dirty="0" err="1"/>
              <a:t>Joswig</a:t>
            </a:r>
            <a:r>
              <a:rPr lang="en-US" sz="900" i="1" dirty="0"/>
              <a:t>, Santos, “Tropical Bisectors and Voronoi Diagrams”</a:t>
            </a:r>
          </a:p>
        </p:txBody>
      </p:sp>
    </p:spTree>
    <p:extLst>
      <p:ext uri="{BB962C8B-B14F-4D97-AF65-F5344CB8AC3E}">
        <p14:creationId xmlns:p14="http://schemas.microsoft.com/office/powerpoint/2010/main" val="40180555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BFA9-A74F-D605-3B8D-4B96E088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Tropical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AD60DA-13A2-D873-74CF-DE3AB81F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0" y="2220012"/>
            <a:ext cx="3657600" cy="31909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4D2F52-55BE-D5AE-4550-3AAB5BCF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262" y="2220011"/>
            <a:ext cx="3657600" cy="31909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729522-A86A-6608-76F6-5C53C9934C5A}"/>
              </a:ext>
            </a:extLst>
          </p:cNvPr>
          <p:cNvSpPr txBox="1"/>
          <p:nvPr/>
        </p:nvSpPr>
        <p:spPr>
          <a:xfrm>
            <a:off x="815307" y="1388511"/>
            <a:ext cx="2833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How </a:t>
            </a:r>
            <a:r>
              <a:rPr lang="en-US" i="1" dirty="0" err="1">
                <a:solidFill>
                  <a:schemeClr val="tx1"/>
                </a:solidFill>
              </a:rPr>
              <a:t>ReLU</a:t>
            </a:r>
            <a:r>
              <a:rPr lang="en-US" i="1" dirty="0">
                <a:solidFill>
                  <a:schemeClr val="tx1"/>
                </a:solidFill>
              </a:rPr>
              <a:t>-Activated Neural Network Layers 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FBB9C9-70E3-327B-A251-CDC9C4AD9982}"/>
              </a:ext>
            </a:extLst>
          </p:cNvPr>
          <p:cNvSpPr txBox="1"/>
          <p:nvPr/>
        </p:nvSpPr>
        <p:spPr>
          <a:xfrm>
            <a:off x="5322740" y="1389676"/>
            <a:ext cx="2896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How our Tropical Neural Network Layer 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C7A4E-B5FB-BAC7-5DC1-020D0C71F768}"/>
              </a:ext>
            </a:extLst>
          </p:cNvPr>
          <p:cNvSpPr/>
          <p:nvPr/>
        </p:nvSpPr>
        <p:spPr>
          <a:xfrm>
            <a:off x="2436354" y="3160511"/>
            <a:ext cx="1765386" cy="547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77FFC-FB59-32D6-C579-5D106F523367}"/>
              </a:ext>
            </a:extLst>
          </p:cNvPr>
          <p:cNvSpPr/>
          <p:nvPr/>
        </p:nvSpPr>
        <p:spPr>
          <a:xfrm>
            <a:off x="6583883" y="3214640"/>
            <a:ext cx="1948415" cy="509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BBCA7-5D37-54BE-A727-A3DAFA300C26}"/>
              </a:ext>
            </a:extLst>
          </p:cNvPr>
          <p:cNvSpPr/>
          <p:nvPr/>
        </p:nvSpPr>
        <p:spPr>
          <a:xfrm>
            <a:off x="2675332" y="4521651"/>
            <a:ext cx="1273772" cy="45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F6E5D8-772E-C894-0D0D-B2EE3D97404F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 flipV="1">
            <a:off x="3377844" y="5682786"/>
            <a:ext cx="1810525" cy="53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E41E480-77DE-2E88-199B-CF4D496C2DA3}"/>
              </a:ext>
            </a:extLst>
          </p:cNvPr>
          <p:cNvSpPr/>
          <p:nvPr/>
        </p:nvSpPr>
        <p:spPr>
          <a:xfrm>
            <a:off x="3071813" y="3936139"/>
            <a:ext cx="468312" cy="377099"/>
          </a:xfrm>
          <a:prstGeom prst="ellipse">
            <a:avLst/>
          </a:prstGeom>
          <a:solidFill>
            <a:srgbClr val="4D73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6F64A-C79F-91D1-A862-EDDBFE31D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89" y="3916859"/>
            <a:ext cx="338159" cy="37389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39D8AAD-BEC2-9298-D0C8-AF3B08AE8C39}"/>
              </a:ext>
            </a:extLst>
          </p:cNvPr>
          <p:cNvSpPr/>
          <p:nvPr/>
        </p:nvSpPr>
        <p:spPr>
          <a:xfrm>
            <a:off x="7462839" y="3943918"/>
            <a:ext cx="468312" cy="377099"/>
          </a:xfrm>
          <a:prstGeom prst="ellipse">
            <a:avLst/>
          </a:prstGeom>
          <a:solidFill>
            <a:srgbClr val="4D73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255629-703D-15EE-941E-5342DC5E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15" y="3924638"/>
            <a:ext cx="338159" cy="3738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AFE38E-3BAC-F24B-5433-28DB32473D91}"/>
              </a:ext>
            </a:extLst>
          </p:cNvPr>
          <p:cNvSpPr/>
          <p:nvPr/>
        </p:nvSpPr>
        <p:spPr>
          <a:xfrm>
            <a:off x="7060108" y="4522651"/>
            <a:ext cx="1273772" cy="455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271968-6B2A-7D15-21EE-DE84FBB68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69" y="5475839"/>
            <a:ext cx="3743478" cy="41389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508E26-A32B-46C8-1060-7DAFAF1B6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530" y="5375531"/>
            <a:ext cx="2388314" cy="7219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48051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" grpId="0" animBg="1"/>
      <p:bldP spid="13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728F-8EDF-254C-EE14-CF600C5E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533A-670E-CBDD-9500-3AB3BEBBC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25" y="1144232"/>
            <a:ext cx="7924800" cy="3648998"/>
          </a:xfrm>
        </p:spPr>
        <p:txBody>
          <a:bodyPr/>
          <a:lstStyle/>
          <a:p>
            <a:pPr marL="0" indent="0">
              <a:buNone/>
            </a:pPr>
            <a:r>
              <a:rPr lang="en-US" sz="1400" i="1" dirty="0"/>
              <a:t>EXPERIMENT</a:t>
            </a:r>
          </a:p>
          <a:p>
            <a:pPr marL="228600" indent="-228600">
              <a:buAutoNum type="arabicPeriod"/>
            </a:pPr>
            <a:r>
              <a:rPr lang="en-US" sz="1400" b="1" dirty="0"/>
              <a:t>Train 2 identically structured models </a:t>
            </a:r>
            <a:r>
              <a:rPr lang="en-US" sz="1400" dirty="0"/>
              <a:t>(1 w/ </a:t>
            </a:r>
            <a:r>
              <a:rPr lang="en-US" sz="1400" dirty="0" err="1"/>
              <a:t>ReLU</a:t>
            </a:r>
            <a:r>
              <a:rPr lang="en-US" sz="1400" dirty="0"/>
              <a:t> activations, 1 w/ LAST layer Tropically activated) on a training set.</a:t>
            </a:r>
          </a:p>
          <a:p>
            <a:pPr marL="228600" indent="-228600">
              <a:buAutoNum type="arabicPeriod"/>
            </a:pPr>
            <a:r>
              <a:rPr lang="en-US" sz="1400" dirty="0"/>
              <a:t>Attack test set using </a:t>
            </a:r>
            <a:r>
              <a:rPr lang="en-US" sz="1400" b="1" dirty="0"/>
              <a:t>projected gradient descent attack</a:t>
            </a:r>
            <a:r>
              <a:rPr lang="en-US" sz="1400" dirty="0"/>
              <a:t>. </a:t>
            </a:r>
          </a:p>
          <a:p>
            <a:pPr marL="228600" indent="-228600">
              <a:buAutoNum type="arabicPeriod"/>
            </a:pPr>
            <a:r>
              <a:rPr lang="en-US" sz="1400" dirty="0"/>
              <a:t>Evaluate model </a:t>
            </a:r>
            <a:r>
              <a:rPr lang="en-US" sz="1400" b="1" dirty="0"/>
              <a:t>accuracy on test set pre/post attack</a:t>
            </a:r>
            <a:r>
              <a:rPr lang="en-US" sz="1400" dirty="0"/>
              <a:t>. </a:t>
            </a:r>
          </a:p>
          <a:p>
            <a:pPr marL="228600" indent="-228600">
              <a:buAutoNum type="arabicPeriod"/>
            </a:pPr>
            <a:r>
              <a:rPr lang="en-US" sz="1400" dirty="0"/>
              <a:t>Repeat for 3 open-source, benchmark datasets.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i="1" dirty="0"/>
              <a:t>MODEL STRUCTURES</a:t>
            </a:r>
          </a:p>
          <a:p>
            <a:r>
              <a:rPr lang="en-US" sz="1400" b="1" dirty="0"/>
              <a:t>Similarities</a:t>
            </a:r>
            <a:r>
              <a:rPr lang="en-US" sz="1400" dirty="0"/>
              <a:t>: Convolutional Neural Network (CNN) w/ 3 convolutions followed by 2 fully connected layers. </a:t>
            </a:r>
            <a:r>
              <a:rPr lang="en-US" sz="1400" dirty="0" err="1"/>
              <a:t>ReLU</a:t>
            </a:r>
            <a:r>
              <a:rPr lang="en-US" sz="1400" dirty="0"/>
              <a:t> activations for all layers except the last layer.</a:t>
            </a:r>
          </a:p>
          <a:p>
            <a:r>
              <a:rPr lang="en-US" sz="1400" b="1" dirty="0"/>
              <a:t>Differences</a:t>
            </a:r>
            <a:r>
              <a:rPr lang="en-US" sz="1400" dirty="0"/>
              <a:t>: Last layer (that produces the logits) for tropical network uses tropical neurons. 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EDE52-8492-7B24-0177-7F07C898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6" y="4150088"/>
            <a:ext cx="5722777" cy="1959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96603-45E2-2EF7-58B3-E984A606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98" y="5340411"/>
            <a:ext cx="2236021" cy="1430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2F22F-7F26-09B6-9387-1A2361C99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846" y="4030508"/>
            <a:ext cx="1364390" cy="15254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D18D9E-0C6F-E52D-0F57-A49FC1DFB990}"/>
              </a:ext>
            </a:extLst>
          </p:cNvPr>
          <p:cNvSpPr/>
          <p:nvPr/>
        </p:nvSpPr>
        <p:spPr>
          <a:xfrm>
            <a:off x="5811656" y="4688601"/>
            <a:ext cx="288435" cy="1282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C0FA5-4DB5-7518-82CB-D38F21BF0C69}"/>
              </a:ext>
            </a:extLst>
          </p:cNvPr>
          <p:cNvSpPr/>
          <p:nvPr/>
        </p:nvSpPr>
        <p:spPr>
          <a:xfrm>
            <a:off x="749725" y="3638167"/>
            <a:ext cx="7644550" cy="287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E99A1B-AA5A-D032-CC40-B11BDA205DA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4572000" y="3925881"/>
            <a:ext cx="1383874" cy="762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4889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27DA-9B62-F362-9153-86513999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+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609AD-90D9-0EB9-E973-A65B39113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3" y="3976040"/>
            <a:ext cx="8763511" cy="2881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C0F96-E578-8050-CC89-4EA8E934E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3" r="66913"/>
          <a:stretch/>
        </p:blipFill>
        <p:spPr>
          <a:xfrm>
            <a:off x="6358343" y="1231390"/>
            <a:ext cx="2736561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9D7C6-8547-F368-7D3C-6B7C03E8E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93" t="12540"/>
          <a:stretch/>
        </p:blipFill>
        <p:spPr>
          <a:xfrm>
            <a:off x="3573037" y="1231390"/>
            <a:ext cx="2650295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D72AB-8897-A7F2-F537-A983FE3F3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72" t="13399" r="32953"/>
          <a:stretch/>
        </p:blipFill>
        <p:spPr>
          <a:xfrm>
            <a:off x="724156" y="1231390"/>
            <a:ext cx="269741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23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A4E9-0010-0269-DB58-A13C8F80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62E7C-66F3-AA8E-2738-61FAE878A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More experiments with different attacks. </a:t>
            </a:r>
          </a:p>
          <a:p>
            <a:r>
              <a:rPr lang="en-US" sz="2400" dirty="0"/>
              <a:t>Finish writing paper w/ advisor team and other collaborators. </a:t>
            </a:r>
          </a:p>
          <a:p>
            <a:r>
              <a:rPr lang="en-US" sz="2400" dirty="0"/>
              <a:t>Clean up GitHub repository before making public.</a:t>
            </a:r>
          </a:p>
          <a:p>
            <a:r>
              <a:rPr lang="en-US" sz="2400" dirty="0"/>
              <a:t>Explore more neural network structures and regularization techniques.</a:t>
            </a:r>
          </a:p>
          <a:p>
            <a:pPr lvl="1"/>
            <a:r>
              <a:rPr lang="en-US" sz="2400" dirty="0"/>
              <a:t>We have engineered a tropical convolutional layer and 2 custom tropical </a:t>
            </a:r>
            <a:r>
              <a:rPr lang="en-US" sz="2400" dirty="0" err="1"/>
              <a:t>regularizers</a:t>
            </a:r>
            <a:r>
              <a:rPr lang="en-US" sz="2400" dirty="0"/>
              <a:t>, but not experimented with too much.</a:t>
            </a:r>
          </a:p>
          <a:p>
            <a:r>
              <a:rPr lang="en-US" sz="2400" dirty="0"/>
              <a:t>Applying this to new datasets for my thesis.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1115624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5F69-69CE-9FBC-B299-F0DF0BED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06E0-4961-957A-02BB-12191723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66870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EC6B-E90E-02F8-BA35-53E0BBE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7434-10EF-82F0-1240-90082294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68" y="877300"/>
            <a:ext cx="5092802" cy="4230781"/>
          </a:xfrm>
        </p:spPr>
        <p:txBody>
          <a:bodyPr/>
          <a:lstStyle/>
          <a:p>
            <a:r>
              <a:rPr lang="en-US" sz="2100" dirty="0"/>
              <a:t>Projected gradient descent attack</a:t>
            </a:r>
          </a:p>
          <a:p>
            <a:pPr lvl="1"/>
            <a:r>
              <a:rPr lang="en-US" sz="1800" dirty="0"/>
              <a:t>Method:</a:t>
            </a:r>
          </a:p>
          <a:p>
            <a:pPr marL="1257278" lvl="2" indent="-342900">
              <a:buFont typeface="+mj-lt"/>
              <a:buAutoNum type="arabicPeriod"/>
            </a:pPr>
            <a:r>
              <a:rPr lang="en-US" sz="1350" dirty="0"/>
              <a:t>Take a gradient step in the direction of greatest loss</a:t>
            </a:r>
          </a:p>
          <a:p>
            <a:pPr marL="1257278" lvl="2" indent="-342900">
              <a:buFont typeface="+mj-lt"/>
              <a:buAutoNum type="arabicPeriod"/>
            </a:pPr>
            <a:r>
              <a:rPr lang="en-US" sz="1350" dirty="0"/>
              <a:t>Project perturbation back into </a:t>
            </a:r>
            <a:r>
              <a:rPr lang="en-US" sz="1350" dirty="0" err="1"/>
              <a:t>L^p</a:t>
            </a:r>
            <a:r>
              <a:rPr lang="en-US" sz="1350" dirty="0"/>
              <a:t> ball if necessary</a:t>
            </a:r>
          </a:p>
          <a:p>
            <a:pPr marL="1257278" lvl="2" indent="-342900">
              <a:buFont typeface="+mj-lt"/>
              <a:buAutoNum type="arabicPeriod"/>
            </a:pPr>
            <a:r>
              <a:rPr lang="en-US" sz="1350" dirty="0"/>
              <a:t>Repeat 2–3 for user specified number of steps</a:t>
            </a:r>
          </a:p>
          <a:p>
            <a:pPr lvl="1"/>
            <a:r>
              <a:rPr lang="en-US" sz="1800" dirty="0"/>
              <a:t>Parameters we used:</a:t>
            </a:r>
          </a:p>
          <a:p>
            <a:pPr lvl="2"/>
            <a:r>
              <a:rPr lang="en-US" sz="1350" dirty="0"/>
              <a:t>Epsilon = 0.1 </a:t>
            </a:r>
            <a:r>
              <a:rPr lang="en-US" sz="1350" i="1" dirty="0"/>
              <a:t>(In line with benchmark Chris found for MNIST)</a:t>
            </a:r>
          </a:p>
          <a:p>
            <a:pPr lvl="2"/>
            <a:r>
              <a:rPr lang="en-US" sz="1350" dirty="0"/>
              <a:t>Number of steps/iterations = </a:t>
            </a:r>
            <a:r>
              <a:rPr lang="en-US" sz="1350" b="1" u="sng" dirty="0"/>
              <a:t>20</a:t>
            </a:r>
            <a:r>
              <a:rPr lang="en-US" sz="1350" i="1" dirty="0"/>
              <a:t> (reason for choice on next slide)</a:t>
            </a:r>
          </a:p>
          <a:p>
            <a:pPr lvl="2"/>
            <a:r>
              <a:rPr lang="en-US" sz="1350" dirty="0"/>
              <a:t>Step size = 0.01</a:t>
            </a:r>
          </a:p>
          <a:p>
            <a:pPr lvl="1"/>
            <a:r>
              <a:rPr lang="en-US" sz="1800" dirty="0"/>
              <a:t>Possible expansion: starting the attack from a random perturbation within the </a:t>
            </a:r>
            <a:r>
              <a:rPr lang="en-US" sz="1800" dirty="0" err="1"/>
              <a:t>L^p</a:t>
            </a:r>
            <a:r>
              <a:rPr lang="en-US" sz="1800" dirty="0"/>
              <a:t> ball like the visual on the right.</a:t>
            </a:r>
          </a:p>
        </p:txBody>
      </p:sp>
      <p:pic>
        <p:nvPicPr>
          <p:cNvPr id="1026" name="Picture 2" descr="Know your enemy. How you can create and defend against… | by Oscar Knagg |  Towards Data Science">
            <a:extLst>
              <a:ext uri="{FF2B5EF4-FFF2-40B4-BE49-F238E27FC236}">
                <a16:creationId xmlns:a16="http://schemas.microsoft.com/office/drawing/2014/main" id="{5C1F1DF4-BA25-7A77-D3C5-9F0DF5FF0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28" y="2376268"/>
            <a:ext cx="333261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3B559-2A23-2048-08F1-B1C5546F1605}"/>
              </a:ext>
            </a:extLst>
          </p:cNvPr>
          <p:cNvSpPr txBox="1"/>
          <p:nvPr/>
        </p:nvSpPr>
        <p:spPr>
          <a:xfrm>
            <a:off x="5581011" y="1822270"/>
            <a:ext cx="30956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2-D visual where the starting point is a random place within </a:t>
            </a:r>
            <a:r>
              <a:rPr lang="en-US" sz="1050" i="1" dirty="0" err="1"/>
              <a:t>L^p</a:t>
            </a:r>
            <a:r>
              <a:rPr lang="en-US" sz="1050" i="1" dirty="0"/>
              <a:t> ball. Our method currently would start at the “x” in this visual and not 1 or 2:</a:t>
            </a:r>
          </a:p>
        </p:txBody>
      </p:sp>
      <p:pic>
        <p:nvPicPr>
          <p:cNvPr id="5" name="Picture 2" descr="Know your enemy. How you can create and defend against… | by Oscar Knagg |  Towards Data Science">
            <a:extLst>
              <a:ext uri="{FF2B5EF4-FFF2-40B4-BE49-F238E27FC236}">
                <a16:creationId xmlns:a16="http://schemas.microsoft.com/office/drawing/2014/main" id="{F7A576CD-8511-B5F5-F75A-74D422A1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47791"/>
            <a:ext cx="4814408" cy="16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34300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2B7D-D9B7-277B-080D-E804B50C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05ED5-D135-8BFB-C19E-D0FE83F6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1" y="934390"/>
            <a:ext cx="7642129" cy="5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9639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9CBDA069-23BA-4899-B9CD-49ED1FEC7A8F}" vid="{73D3BB20-704A-40CF-979B-BAB90B850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7BEC05E86D774EB4472D3D26DC6835" ma:contentTypeVersion="11" ma:contentTypeDescription="Create a new document." ma:contentTypeScope="" ma:versionID="9488db01468544bbce017f9963c1b24e">
  <xsd:schema xmlns:xsd="http://www.w3.org/2001/XMLSchema" xmlns:xs="http://www.w3.org/2001/XMLSchema" xmlns:p="http://schemas.microsoft.com/office/2006/metadata/properties" xmlns:ns2="bc60e194-9704-453b-a77a-511c60d81b7e" xmlns:ns3="178cc453-fcb3-434a-a9f3-439e036d2449" targetNamespace="http://schemas.microsoft.com/office/2006/metadata/properties" ma:root="true" ma:fieldsID="caa27bd9a69ddcad3495cce1747da9c6" ns2:_="" ns3:_="">
    <xsd:import namespace="bc60e194-9704-453b-a77a-511c60d81b7e"/>
    <xsd:import namespace="178cc453-fcb3-434a-a9f3-439e036d24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0e194-9704-453b-a77a-511c60d81b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d3d128b-9ae0-43bc-bb56-1c88709221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cc453-fcb3-434a-a9f3-439e036d244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1ff6428-885e-4e13-a590-d21ec1ba8ccf}" ma:internalName="TaxCatchAll" ma:showField="CatchAllData" ma:web="178cc453-fcb3-434a-a9f3-439e036d24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c60e194-9704-453b-a77a-511c60d81b7e">
      <Terms xmlns="http://schemas.microsoft.com/office/infopath/2007/PartnerControls"/>
    </lcf76f155ced4ddcb4097134ff3c332f>
    <TaxCatchAll xmlns="178cc453-fcb3-434a-a9f3-439e036d24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7C519B-3867-422D-9A4F-5EFC17755870}">
  <ds:schemaRefs>
    <ds:schemaRef ds:uri="178cc453-fcb3-434a-a9f3-439e036d2449"/>
    <ds:schemaRef ds:uri="bc60e194-9704-453b-a77a-511c60d81b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4497803-45DC-4EA1-B423-04314AF1AF3A}">
  <ds:schemaRefs>
    <ds:schemaRef ds:uri="178cc453-fcb3-434a-a9f3-439e036d2449"/>
    <ds:schemaRef ds:uri="bc60e194-9704-453b-a77a-511c60d81b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5C3247-669A-4A91-82DC-DECDD89FF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3252</TotalTime>
  <Words>505</Words>
  <Application>Microsoft Office PowerPoint</Application>
  <PresentationFormat>On-screen Show (4:3)</PresentationFormat>
  <Paragraphs>71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Theme1</vt:lpstr>
      <vt:lpstr>Tropical Neural Networks</vt:lpstr>
      <vt:lpstr>Introduction</vt:lpstr>
      <vt:lpstr>Tropical Layers</vt:lpstr>
      <vt:lpstr>Experiment</vt:lpstr>
      <vt:lpstr>Data + Results</vt:lpstr>
      <vt:lpstr>To Do’s</vt:lpstr>
      <vt:lpstr>Backups</vt:lpstr>
      <vt:lpstr>Attack Used</vt:lpstr>
      <vt:lpstr>Decision Boundaries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Naval Innovation Exchange Artificial Intelligence</dc:title>
  <dc:creator>Jimenez, Eric (Capt)</dc:creator>
  <cp:lastModifiedBy>Pasque, Kurt (LT)</cp:lastModifiedBy>
  <cp:revision>5</cp:revision>
  <dcterms:created xsi:type="dcterms:W3CDTF">2023-03-31T19:58:46Z</dcterms:created>
  <dcterms:modified xsi:type="dcterms:W3CDTF">2023-12-06T23:21:05Z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0x010100727BEC05E86D774EB4472D3D26DC6835</vt:lpwstr>
  </property>
  <property fmtid="{D5CDD505-2E9C-101B-9397-08002B2CF9AE}" pid="3" name="MediaServiceImageTags">
    <vt:lpwstr/>
  </property>
</Properties>
</file>